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8" r:id="rId3"/>
    <p:sldId id="257" r:id="rId4"/>
    <p:sldId id="296" r:id="rId5"/>
    <p:sldId id="285" r:id="rId6"/>
    <p:sldId id="258" r:id="rId7"/>
    <p:sldId id="278" r:id="rId8"/>
    <p:sldId id="293" r:id="rId9"/>
    <p:sldId id="299" r:id="rId10"/>
    <p:sldId id="259" r:id="rId11"/>
    <p:sldId id="286" r:id="rId12"/>
    <p:sldId id="287" r:id="rId13"/>
    <p:sldId id="261" r:id="rId14"/>
    <p:sldId id="300" r:id="rId15"/>
    <p:sldId id="264" r:id="rId16"/>
    <p:sldId id="260" r:id="rId17"/>
    <p:sldId id="267" r:id="rId18"/>
    <p:sldId id="303" r:id="rId19"/>
    <p:sldId id="304" r:id="rId20"/>
    <p:sldId id="266" r:id="rId21"/>
    <p:sldId id="262" r:id="rId22"/>
    <p:sldId id="263" r:id="rId23"/>
    <p:sldId id="265" r:id="rId24"/>
    <p:sldId id="301" r:id="rId25"/>
    <p:sldId id="281" r:id="rId26"/>
    <p:sldId id="282" r:id="rId27"/>
    <p:sldId id="268" r:id="rId28"/>
    <p:sldId id="269" r:id="rId29"/>
    <p:sldId id="288" r:id="rId30"/>
    <p:sldId id="284" r:id="rId31"/>
    <p:sldId id="279" r:id="rId32"/>
    <p:sldId id="276" r:id="rId33"/>
    <p:sldId id="270" r:id="rId34"/>
    <p:sldId id="277" r:id="rId35"/>
    <p:sldId id="272" r:id="rId36"/>
    <p:sldId id="295" r:id="rId37"/>
    <p:sldId id="273" r:id="rId38"/>
    <p:sldId id="294" r:id="rId39"/>
    <p:sldId id="302" r:id="rId40"/>
    <p:sldId id="289" r:id="rId41"/>
    <p:sldId id="291" r:id="rId42"/>
    <p:sldId id="290" r:id="rId43"/>
    <p:sldId id="29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a bogle" initials="rb" lastIdx="1" clrIdx="0">
    <p:extLst>
      <p:ext uri="{19B8F6BF-5375-455C-9EA6-DF929625EA0E}">
        <p15:presenceInfo xmlns:p15="http://schemas.microsoft.com/office/powerpoint/2012/main" userId="fed0e4be36c767e0" providerId="Windows Live"/>
      </p:ext>
    </p:extLst>
  </p:cmAuthor>
  <p:cmAuthor id="2" name="Roberta Bogle" initials="RB" lastIdx="1" clrIdx="1">
    <p:extLst>
      <p:ext uri="{19B8F6BF-5375-455C-9EA6-DF929625EA0E}">
        <p15:presenceInfo xmlns:p15="http://schemas.microsoft.com/office/powerpoint/2012/main" userId="0cb3318a2133f0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3E4CD6-4687-4181-BFDB-E66C8E4163B1}" v="78" dt="2020-03-17T09:51:10.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18" autoAdjust="0"/>
    <p:restoredTop sz="94660"/>
  </p:normalViewPr>
  <p:slideViewPr>
    <p:cSldViewPr snapToGrid="0">
      <p:cViewPr varScale="1">
        <p:scale>
          <a:sx n="84" d="100"/>
          <a:sy n="84" d="100"/>
        </p:scale>
        <p:origin x="57"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a Bogle" userId="0cb3318a2133f09a" providerId="LiveId" clId="{523E4CD6-4687-4181-BFDB-E66C8E4163B1}"/>
    <pc:docChg chg="undo custSel mod addSld delSld modSld sldOrd">
      <pc:chgData name="Roberta Bogle" userId="0cb3318a2133f09a" providerId="LiveId" clId="{523E4CD6-4687-4181-BFDB-E66C8E4163B1}" dt="2020-03-17T09:58:52.235" v="2399" actId="20577"/>
      <pc:docMkLst>
        <pc:docMk/>
      </pc:docMkLst>
      <pc:sldChg chg="modSp add del mod">
        <pc:chgData name="Roberta Bogle" userId="0cb3318a2133f09a" providerId="LiveId" clId="{523E4CD6-4687-4181-BFDB-E66C8E4163B1}" dt="2020-03-17T09:51:20.147" v="2117" actId="47"/>
        <pc:sldMkLst>
          <pc:docMk/>
          <pc:sldMk cId="4273973704" sldId="257"/>
        </pc:sldMkLst>
        <pc:spChg chg="mod">
          <ac:chgData name="Roberta Bogle" userId="0cb3318a2133f09a" providerId="LiveId" clId="{523E4CD6-4687-4181-BFDB-E66C8E4163B1}" dt="2020-03-10T10:33:20.633" v="1296" actId="20577"/>
          <ac:spMkLst>
            <pc:docMk/>
            <pc:sldMk cId="4273973704" sldId="257"/>
            <ac:spMk id="3" creationId="{410C2757-D8C5-4F71-885C-50C4604CDE2C}"/>
          </ac:spMkLst>
        </pc:spChg>
      </pc:sldChg>
      <pc:sldChg chg="modSp mod">
        <pc:chgData name="Roberta Bogle" userId="0cb3318a2133f09a" providerId="LiveId" clId="{523E4CD6-4687-4181-BFDB-E66C8E4163B1}" dt="2020-03-10T10:34:41.685" v="1299" actId="20577"/>
        <pc:sldMkLst>
          <pc:docMk/>
          <pc:sldMk cId="1431487548" sldId="258"/>
        </pc:sldMkLst>
        <pc:spChg chg="mod">
          <ac:chgData name="Roberta Bogle" userId="0cb3318a2133f09a" providerId="LiveId" clId="{523E4CD6-4687-4181-BFDB-E66C8E4163B1}" dt="2020-03-10T10:34:41.685" v="1299" actId="20577"/>
          <ac:spMkLst>
            <pc:docMk/>
            <pc:sldMk cId="1431487548" sldId="258"/>
            <ac:spMk id="3" creationId="{D56186E2-33A7-4E9C-A86B-5876382DEEDD}"/>
          </ac:spMkLst>
        </pc:spChg>
      </pc:sldChg>
      <pc:sldChg chg="modSp mod">
        <pc:chgData name="Roberta Bogle" userId="0cb3318a2133f09a" providerId="LiveId" clId="{523E4CD6-4687-4181-BFDB-E66C8E4163B1}" dt="2020-03-06T11:28:43.549" v="386" actId="20577"/>
        <pc:sldMkLst>
          <pc:docMk/>
          <pc:sldMk cId="2154504868" sldId="261"/>
        </pc:sldMkLst>
        <pc:spChg chg="mod">
          <ac:chgData name="Roberta Bogle" userId="0cb3318a2133f09a" providerId="LiveId" clId="{523E4CD6-4687-4181-BFDB-E66C8E4163B1}" dt="2020-03-06T11:28:43.549" v="386" actId="20577"/>
          <ac:spMkLst>
            <pc:docMk/>
            <pc:sldMk cId="2154504868" sldId="261"/>
            <ac:spMk id="2" creationId="{ABCAA2FD-12DE-4E01-A6F4-AEEB2C903D09}"/>
          </ac:spMkLst>
        </pc:spChg>
        <pc:spChg chg="mod">
          <ac:chgData name="Roberta Bogle" userId="0cb3318a2133f09a" providerId="LiveId" clId="{523E4CD6-4687-4181-BFDB-E66C8E4163B1}" dt="2020-03-06T11:24:33.340" v="376" actId="20577"/>
          <ac:spMkLst>
            <pc:docMk/>
            <pc:sldMk cId="2154504868" sldId="261"/>
            <ac:spMk id="3" creationId="{7E677E02-8AE1-47BA-9823-71A9152212C8}"/>
          </ac:spMkLst>
        </pc:spChg>
      </pc:sldChg>
      <pc:sldChg chg="modSp mod ord">
        <pc:chgData name="Roberta Bogle" userId="0cb3318a2133f09a" providerId="LiveId" clId="{523E4CD6-4687-4181-BFDB-E66C8E4163B1}" dt="2020-03-13T05:56:19.373" v="2016" actId="20577"/>
        <pc:sldMkLst>
          <pc:docMk/>
          <pc:sldMk cId="819020114" sldId="265"/>
        </pc:sldMkLst>
        <pc:spChg chg="mod">
          <ac:chgData name="Roberta Bogle" userId="0cb3318a2133f09a" providerId="LiveId" clId="{523E4CD6-4687-4181-BFDB-E66C8E4163B1}" dt="2020-03-13T05:56:19.373" v="2016" actId="20577"/>
          <ac:spMkLst>
            <pc:docMk/>
            <pc:sldMk cId="819020114" sldId="265"/>
            <ac:spMk id="2" creationId="{7CD948A4-D458-45EC-A269-BC226D13FA9F}"/>
          </ac:spMkLst>
        </pc:spChg>
      </pc:sldChg>
      <pc:sldChg chg="addSp modSp mod">
        <pc:chgData name="Roberta Bogle" userId="0cb3318a2133f09a" providerId="LiveId" clId="{523E4CD6-4687-4181-BFDB-E66C8E4163B1}" dt="2020-03-17T09:52:43.846" v="2158" actId="20577"/>
        <pc:sldMkLst>
          <pc:docMk/>
          <pc:sldMk cId="266805299" sldId="267"/>
        </pc:sldMkLst>
        <pc:spChg chg="mod">
          <ac:chgData name="Roberta Bogle" userId="0cb3318a2133f09a" providerId="LiveId" clId="{523E4CD6-4687-4181-BFDB-E66C8E4163B1}" dt="2020-03-17T09:52:43.846" v="2158" actId="20577"/>
          <ac:spMkLst>
            <pc:docMk/>
            <pc:sldMk cId="266805299" sldId="267"/>
            <ac:spMk id="2" creationId="{CE49565E-F3B4-4FA5-9E55-F560CB886428}"/>
          </ac:spMkLst>
        </pc:spChg>
        <pc:spChg chg="add mod">
          <ac:chgData name="Roberta Bogle" userId="0cb3318a2133f09a" providerId="LiveId" clId="{523E4CD6-4687-4181-BFDB-E66C8E4163B1}" dt="2020-03-06T11:40:41.981" v="395" actId="20577"/>
          <ac:spMkLst>
            <pc:docMk/>
            <pc:sldMk cId="266805299" sldId="267"/>
            <ac:spMk id="4" creationId="{F1559B3F-AC80-4816-ABC8-5531FE20B348}"/>
          </ac:spMkLst>
        </pc:spChg>
      </pc:sldChg>
      <pc:sldChg chg="modSp mod">
        <pc:chgData name="Roberta Bogle" userId="0cb3318a2133f09a" providerId="LiveId" clId="{523E4CD6-4687-4181-BFDB-E66C8E4163B1}" dt="2020-03-10T15:55:06.478" v="1605" actId="20577"/>
        <pc:sldMkLst>
          <pc:docMk/>
          <pc:sldMk cId="1826750989" sldId="269"/>
        </pc:sldMkLst>
        <pc:spChg chg="mod">
          <ac:chgData name="Roberta Bogle" userId="0cb3318a2133f09a" providerId="LiveId" clId="{523E4CD6-4687-4181-BFDB-E66C8E4163B1}" dt="2020-03-10T15:55:06.478" v="1605" actId="20577"/>
          <ac:spMkLst>
            <pc:docMk/>
            <pc:sldMk cId="1826750989" sldId="269"/>
            <ac:spMk id="3" creationId="{11186610-734C-4C1D-9257-4B62FEADC5A8}"/>
          </ac:spMkLst>
        </pc:spChg>
      </pc:sldChg>
      <pc:sldChg chg="modSp mod">
        <pc:chgData name="Roberta Bogle" userId="0cb3318a2133f09a" providerId="LiveId" clId="{523E4CD6-4687-4181-BFDB-E66C8E4163B1}" dt="2020-03-17T09:54:37.977" v="2225" actId="20577"/>
        <pc:sldMkLst>
          <pc:docMk/>
          <pc:sldMk cId="2565755120" sldId="270"/>
        </pc:sldMkLst>
        <pc:spChg chg="mod">
          <ac:chgData name="Roberta Bogle" userId="0cb3318a2133f09a" providerId="LiveId" clId="{523E4CD6-4687-4181-BFDB-E66C8E4163B1}" dt="2020-03-17T09:54:37.977" v="2225" actId="20577"/>
          <ac:spMkLst>
            <pc:docMk/>
            <pc:sldMk cId="2565755120" sldId="270"/>
            <ac:spMk id="2" creationId="{F0DDCDD0-7AED-45E9-B2D6-92499130BB31}"/>
          </ac:spMkLst>
        </pc:spChg>
      </pc:sldChg>
      <pc:sldChg chg="modSp mod">
        <pc:chgData name="Roberta Bogle" userId="0cb3318a2133f09a" providerId="LiveId" clId="{523E4CD6-4687-4181-BFDB-E66C8E4163B1}" dt="2020-03-10T15:49:00.466" v="1311"/>
        <pc:sldMkLst>
          <pc:docMk/>
          <pc:sldMk cId="1591222217" sldId="272"/>
        </pc:sldMkLst>
        <pc:spChg chg="mod">
          <ac:chgData name="Roberta Bogle" userId="0cb3318a2133f09a" providerId="LiveId" clId="{523E4CD6-4687-4181-BFDB-E66C8E4163B1}" dt="2020-03-10T15:49:00.466" v="1311"/>
          <ac:spMkLst>
            <pc:docMk/>
            <pc:sldMk cId="1591222217" sldId="272"/>
            <ac:spMk id="3" creationId="{2A67475F-1EB1-4948-BF3F-2E46783C95DE}"/>
          </ac:spMkLst>
        </pc:spChg>
      </pc:sldChg>
      <pc:sldChg chg="modSp mod">
        <pc:chgData name="Roberta Bogle" userId="0cb3318a2133f09a" providerId="LiveId" clId="{523E4CD6-4687-4181-BFDB-E66C8E4163B1}" dt="2020-03-13T05:19:30.498" v="1894" actId="20577"/>
        <pc:sldMkLst>
          <pc:docMk/>
          <pc:sldMk cId="1333459837" sldId="273"/>
        </pc:sldMkLst>
        <pc:spChg chg="mod">
          <ac:chgData name="Roberta Bogle" userId="0cb3318a2133f09a" providerId="LiveId" clId="{523E4CD6-4687-4181-BFDB-E66C8E4163B1}" dt="2020-03-10T15:52:02.496" v="1540" actId="20577"/>
          <ac:spMkLst>
            <pc:docMk/>
            <pc:sldMk cId="1333459837" sldId="273"/>
            <ac:spMk id="2" creationId="{F94C5A62-8250-4870-8415-A249771CF9C8}"/>
          </ac:spMkLst>
        </pc:spChg>
        <pc:spChg chg="mod">
          <ac:chgData name="Roberta Bogle" userId="0cb3318a2133f09a" providerId="LiveId" clId="{523E4CD6-4687-4181-BFDB-E66C8E4163B1}" dt="2020-03-13T05:19:30.498" v="1894" actId="20577"/>
          <ac:spMkLst>
            <pc:docMk/>
            <pc:sldMk cId="1333459837" sldId="273"/>
            <ac:spMk id="3" creationId="{914F0283-EC60-4792-A4FC-9368F370BA9F}"/>
          </ac:spMkLst>
        </pc:spChg>
      </pc:sldChg>
      <pc:sldChg chg="modSp mod ord addCm delCm modCm">
        <pc:chgData name="Roberta Bogle" userId="0cb3318a2133f09a" providerId="LiveId" clId="{523E4CD6-4687-4181-BFDB-E66C8E4163B1}" dt="2020-03-10T10:36:43.764" v="1305" actId="20577"/>
        <pc:sldMkLst>
          <pc:docMk/>
          <pc:sldMk cId="2522695667" sldId="278"/>
        </pc:sldMkLst>
        <pc:spChg chg="mod">
          <ac:chgData name="Roberta Bogle" userId="0cb3318a2133f09a" providerId="LiveId" clId="{523E4CD6-4687-4181-BFDB-E66C8E4163B1}" dt="2020-03-06T11:21:49.622" v="295" actId="20577"/>
          <ac:spMkLst>
            <pc:docMk/>
            <pc:sldMk cId="2522695667" sldId="278"/>
            <ac:spMk id="2" creationId="{D2D8FC36-79AB-4AAF-A059-449EE79E26E7}"/>
          </ac:spMkLst>
        </pc:spChg>
        <pc:spChg chg="mod">
          <ac:chgData name="Roberta Bogle" userId="0cb3318a2133f09a" providerId="LiveId" clId="{523E4CD6-4687-4181-BFDB-E66C8E4163B1}" dt="2020-03-10T10:36:43.764" v="1305" actId="20577"/>
          <ac:spMkLst>
            <pc:docMk/>
            <pc:sldMk cId="2522695667" sldId="278"/>
            <ac:spMk id="3" creationId="{F3BD7394-9E6E-4AB7-929D-454B06D46355}"/>
          </ac:spMkLst>
        </pc:spChg>
      </pc:sldChg>
      <pc:sldChg chg="modSp mod">
        <pc:chgData name="Roberta Bogle" userId="0cb3318a2133f09a" providerId="LiveId" clId="{523E4CD6-4687-4181-BFDB-E66C8E4163B1}" dt="2020-03-17T09:54:10.491" v="2185" actId="20577"/>
        <pc:sldMkLst>
          <pc:docMk/>
          <pc:sldMk cId="1184845448" sldId="279"/>
        </pc:sldMkLst>
        <pc:spChg chg="mod">
          <ac:chgData name="Roberta Bogle" userId="0cb3318a2133f09a" providerId="LiveId" clId="{523E4CD6-4687-4181-BFDB-E66C8E4163B1}" dt="2020-03-17T09:54:10.491" v="2185" actId="20577"/>
          <ac:spMkLst>
            <pc:docMk/>
            <pc:sldMk cId="1184845448" sldId="279"/>
            <ac:spMk id="3" creationId="{2C04A744-AE24-4E37-979B-62EB238980AD}"/>
          </ac:spMkLst>
        </pc:spChg>
      </pc:sldChg>
      <pc:sldChg chg="modSp del mod">
        <pc:chgData name="Roberta Bogle" userId="0cb3318a2133f09a" providerId="LiveId" clId="{523E4CD6-4687-4181-BFDB-E66C8E4163B1}" dt="2020-03-06T12:03:04.767" v="616" actId="2696"/>
        <pc:sldMkLst>
          <pc:docMk/>
          <pc:sldMk cId="2863148688" sldId="280"/>
        </pc:sldMkLst>
        <pc:spChg chg="mod">
          <ac:chgData name="Roberta Bogle" userId="0cb3318a2133f09a" providerId="LiveId" clId="{523E4CD6-4687-4181-BFDB-E66C8E4163B1}" dt="2020-03-06T12:01:00.370" v="445" actId="21"/>
          <ac:spMkLst>
            <pc:docMk/>
            <pc:sldMk cId="2863148688" sldId="280"/>
            <ac:spMk id="3" creationId="{02A3006C-4866-472B-8A40-6745C759A9D9}"/>
          </ac:spMkLst>
        </pc:spChg>
        <pc:spChg chg="mod">
          <ac:chgData name="Roberta Bogle" userId="0cb3318a2133f09a" providerId="LiveId" clId="{523E4CD6-4687-4181-BFDB-E66C8E4163B1}" dt="2020-03-06T12:00:29.869" v="440" actId="27636"/>
          <ac:spMkLst>
            <pc:docMk/>
            <pc:sldMk cId="2863148688" sldId="280"/>
            <ac:spMk id="5" creationId="{84E38ECD-5A0B-4821-B558-6BDB6BE30F2B}"/>
          </ac:spMkLst>
        </pc:spChg>
        <pc:spChg chg="mod">
          <ac:chgData name="Roberta Bogle" userId="0cb3318a2133f09a" providerId="LiveId" clId="{523E4CD6-4687-4181-BFDB-E66C8E4163B1}" dt="2020-03-06T12:00:52.339" v="443" actId="21"/>
          <ac:spMkLst>
            <pc:docMk/>
            <pc:sldMk cId="2863148688" sldId="280"/>
            <ac:spMk id="8" creationId="{8E553BB9-6184-4C2D-9E45-153C689B1AAF}"/>
          </ac:spMkLst>
        </pc:spChg>
        <pc:spChg chg="mod">
          <ac:chgData name="Roberta Bogle" userId="0cb3318a2133f09a" providerId="LiveId" clId="{523E4CD6-4687-4181-BFDB-E66C8E4163B1}" dt="2020-03-06T12:00:24.965" v="438" actId="13926"/>
          <ac:spMkLst>
            <pc:docMk/>
            <pc:sldMk cId="2863148688" sldId="280"/>
            <ac:spMk id="10" creationId="{DF6FE3F4-0482-463D-BAAC-686FD196008E}"/>
          </ac:spMkLst>
        </pc:spChg>
      </pc:sldChg>
      <pc:sldChg chg="del">
        <pc:chgData name="Roberta Bogle" userId="0cb3318a2133f09a" providerId="LiveId" clId="{523E4CD6-4687-4181-BFDB-E66C8E4163B1}" dt="2020-03-07T19:21:48.014" v="655" actId="2696"/>
        <pc:sldMkLst>
          <pc:docMk/>
          <pc:sldMk cId="916658426" sldId="283"/>
        </pc:sldMkLst>
      </pc:sldChg>
      <pc:sldChg chg="modSp mod">
        <pc:chgData name="Roberta Bogle" userId="0cb3318a2133f09a" providerId="LiveId" clId="{523E4CD6-4687-4181-BFDB-E66C8E4163B1}" dt="2020-03-17T09:53:31.976" v="2171" actId="20577"/>
        <pc:sldMkLst>
          <pc:docMk/>
          <pc:sldMk cId="4170263378" sldId="284"/>
        </pc:sldMkLst>
        <pc:spChg chg="mod">
          <ac:chgData name="Roberta Bogle" userId="0cb3318a2133f09a" providerId="LiveId" clId="{523E4CD6-4687-4181-BFDB-E66C8E4163B1}" dt="2020-03-17T09:53:31.976" v="2171" actId="20577"/>
          <ac:spMkLst>
            <pc:docMk/>
            <pc:sldMk cId="4170263378" sldId="284"/>
            <ac:spMk id="2" creationId="{217A2072-AB40-4472-9639-5B8BA593994D}"/>
          </ac:spMkLst>
        </pc:spChg>
      </pc:sldChg>
      <pc:sldChg chg="ord">
        <pc:chgData name="Roberta Bogle" userId="0cb3318a2133f09a" providerId="LiveId" clId="{523E4CD6-4687-4181-BFDB-E66C8E4163B1}" dt="2020-03-13T05:30:01.320" v="1986"/>
        <pc:sldMkLst>
          <pc:docMk/>
          <pc:sldMk cId="124351109" sldId="285"/>
        </pc:sldMkLst>
      </pc:sldChg>
      <pc:sldChg chg="modSp mod">
        <pc:chgData name="Roberta Bogle" userId="0cb3318a2133f09a" providerId="LiveId" clId="{523E4CD6-4687-4181-BFDB-E66C8E4163B1}" dt="2020-03-10T15:54:17.247" v="1598" actId="20577"/>
        <pc:sldMkLst>
          <pc:docMk/>
          <pc:sldMk cId="3200525855" sldId="288"/>
        </pc:sldMkLst>
        <pc:spChg chg="mod">
          <ac:chgData name="Roberta Bogle" userId="0cb3318a2133f09a" providerId="LiveId" clId="{523E4CD6-4687-4181-BFDB-E66C8E4163B1}" dt="2020-03-10T15:54:17.247" v="1598" actId="20577"/>
          <ac:spMkLst>
            <pc:docMk/>
            <pc:sldMk cId="3200525855" sldId="288"/>
            <ac:spMk id="3" creationId="{06ADE981-F5A0-4CDE-B5A6-593D2BE11096}"/>
          </ac:spMkLst>
        </pc:spChg>
      </pc:sldChg>
      <pc:sldChg chg="modSp mod">
        <pc:chgData name="Roberta Bogle" userId="0cb3318a2133f09a" providerId="LiveId" clId="{523E4CD6-4687-4181-BFDB-E66C8E4163B1}" dt="2020-03-17T09:56:04.285" v="2285" actId="20577"/>
        <pc:sldMkLst>
          <pc:docMk/>
          <pc:sldMk cId="4104993234" sldId="289"/>
        </pc:sldMkLst>
        <pc:spChg chg="mod">
          <ac:chgData name="Roberta Bogle" userId="0cb3318a2133f09a" providerId="LiveId" clId="{523E4CD6-4687-4181-BFDB-E66C8E4163B1}" dt="2020-03-07T19:59:34.052" v="1162" actId="20577"/>
          <ac:spMkLst>
            <pc:docMk/>
            <pc:sldMk cId="4104993234" sldId="289"/>
            <ac:spMk id="2" creationId="{F6426C81-9D36-4E5E-8E70-C33225CD5A42}"/>
          </ac:spMkLst>
        </pc:spChg>
        <pc:spChg chg="mod">
          <ac:chgData name="Roberta Bogle" userId="0cb3318a2133f09a" providerId="LiveId" clId="{523E4CD6-4687-4181-BFDB-E66C8E4163B1}" dt="2020-03-17T09:56:04.285" v="2285" actId="20577"/>
          <ac:spMkLst>
            <pc:docMk/>
            <pc:sldMk cId="4104993234" sldId="289"/>
            <ac:spMk id="3" creationId="{EBA3E968-AA12-4C67-A7D9-30783785149C}"/>
          </ac:spMkLst>
        </pc:spChg>
      </pc:sldChg>
      <pc:sldChg chg="modSp mod ord">
        <pc:chgData name="Roberta Bogle" userId="0cb3318a2133f09a" providerId="LiveId" clId="{523E4CD6-4687-4181-BFDB-E66C8E4163B1}" dt="2020-03-07T20:00:41.572" v="1244" actId="20577"/>
        <pc:sldMkLst>
          <pc:docMk/>
          <pc:sldMk cId="1487375326" sldId="290"/>
        </pc:sldMkLst>
        <pc:spChg chg="mod">
          <ac:chgData name="Roberta Bogle" userId="0cb3318a2133f09a" providerId="LiveId" clId="{523E4CD6-4687-4181-BFDB-E66C8E4163B1}" dt="2020-03-07T20:00:41.572" v="1244" actId="20577"/>
          <ac:spMkLst>
            <pc:docMk/>
            <pc:sldMk cId="1487375326" sldId="290"/>
            <ac:spMk id="2" creationId="{8B3ED541-B2BF-41DE-BDAB-4DE9FFD655E8}"/>
          </ac:spMkLst>
        </pc:spChg>
      </pc:sldChg>
      <pc:sldChg chg="modSp mod">
        <pc:chgData name="Roberta Bogle" userId="0cb3318a2133f09a" providerId="LiveId" clId="{523E4CD6-4687-4181-BFDB-E66C8E4163B1}" dt="2020-03-17T09:56:49.977" v="2334" actId="20577"/>
        <pc:sldMkLst>
          <pc:docMk/>
          <pc:sldMk cId="2837048001" sldId="291"/>
        </pc:sldMkLst>
        <pc:spChg chg="mod">
          <ac:chgData name="Roberta Bogle" userId="0cb3318a2133f09a" providerId="LiveId" clId="{523E4CD6-4687-4181-BFDB-E66C8E4163B1}" dt="2020-03-07T19:59:58.130" v="1206" actId="20577"/>
          <ac:spMkLst>
            <pc:docMk/>
            <pc:sldMk cId="2837048001" sldId="291"/>
            <ac:spMk id="2" creationId="{C6CF5045-7114-444D-BF07-9CF02408FE97}"/>
          </ac:spMkLst>
        </pc:spChg>
        <pc:spChg chg="mod">
          <ac:chgData name="Roberta Bogle" userId="0cb3318a2133f09a" providerId="LiveId" clId="{523E4CD6-4687-4181-BFDB-E66C8E4163B1}" dt="2020-03-17T09:56:49.977" v="2334" actId="20577"/>
          <ac:spMkLst>
            <pc:docMk/>
            <pc:sldMk cId="2837048001" sldId="291"/>
            <ac:spMk id="3" creationId="{993CA68E-70BF-4F8F-A5AF-39FF2A496F45}"/>
          </ac:spMkLst>
        </pc:spChg>
      </pc:sldChg>
      <pc:sldChg chg="modSp mod">
        <pc:chgData name="Roberta Bogle" userId="0cb3318a2133f09a" providerId="LiveId" clId="{523E4CD6-4687-4181-BFDB-E66C8E4163B1}" dt="2020-03-17T09:58:52.235" v="2399" actId="20577"/>
        <pc:sldMkLst>
          <pc:docMk/>
          <pc:sldMk cId="579843802" sldId="292"/>
        </pc:sldMkLst>
        <pc:spChg chg="mod">
          <ac:chgData name="Roberta Bogle" userId="0cb3318a2133f09a" providerId="LiveId" clId="{523E4CD6-4687-4181-BFDB-E66C8E4163B1}" dt="2020-03-07T20:00:28.551" v="1235" actId="20577"/>
          <ac:spMkLst>
            <pc:docMk/>
            <pc:sldMk cId="579843802" sldId="292"/>
            <ac:spMk id="2" creationId="{88E384B4-D923-4172-A5FE-EDC7AF041756}"/>
          </ac:spMkLst>
        </pc:spChg>
        <pc:spChg chg="mod">
          <ac:chgData name="Roberta Bogle" userId="0cb3318a2133f09a" providerId="LiveId" clId="{523E4CD6-4687-4181-BFDB-E66C8E4163B1}" dt="2020-03-17T09:58:52.235" v="2399" actId="20577"/>
          <ac:spMkLst>
            <pc:docMk/>
            <pc:sldMk cId="579843802" sldId="292"/>
            <ac:spMk id="3" creationId="{B0E2D694-BABE-4DA6-B6E1-96CACC6A1D1B}"/>
          </ac:spMkLst>
        </pc:spChg>
      </pc:sldChg>
      <pc:sldChg chg="modSp add mod ord">
        <pc:chgData name="Roberta Bogle" userId="0cb3318a2133f09a" providerId="LiveId" clId="{523E4CD6-4687-4181-BFDB-E66C8E4163B1}" dt="2020-03-06T11:23:06.210" v="375" actId="20577"/>
        <pc:sldMkLst>
          <pc:docMk/>
          <pc:sldMk cId="667073375" sldId="293"/>
        </pc:sldMkLst>
        <pc:spChg chg="mod">
          <ac:chgData name="Roberta Bogle" userId="0cb3318a2133f09a" providerId="LiveId" clId="{523E4CD6-4687-4181-BFDB-E66C8E4163B1}" dt="2020-03-06T11:16:51.744" v="101" actId="20577"/>
          <ac:spMkLst>
            <pc:docMk/>
            <pc:sldMk cId="667073375" sldId="293"/>
            <ac:spMk id="2" creationId="{994395BE-EB02-42B9-AB47-EF5FBE41E01A}"/>
          </ac:spMkLst>
        </pc:spChg>
        <pc:spChg chg="mod">
          <ac:chgData name="Roberta Bogle" userId="0cb3318a2133f09a" providerId="LiveId" clId="{523E4CD6-4687-4181-BFDB-E66C8E4163B1}" dt="2020-03-06T11:23:06.210" v="375" actId="20577"/>
          <ac:spMkLst>
            <pc:docMk/>
            <pc:sldMk cId="667073375" sldId="293"/>
            <ac:spMk id="3" creationId="{9428A787-7079-4C51-A244-AB5373DE1A1C}"/>
          </ac:spMkLst>
        </pc:spChg>
      </pc:sldChg>
      <pc:sldChg chg="modSp add mod">
        <pc:chgData name="Roberta Bogle" userId="0cb3318a2133f09a" providerId="LiveId" clId="{523E4CD6-4687-4181-BFDB-E66C8E4163B1}" dt="2020-03-08T09:55:57.823" v="1285" actId="20577"/>
        <pc:sldMkLst>
          <pc:docMk/>
          <pc:sldMk cId="3529190454" sldId="294"/>
        </pc:sldMkLst>
        <pc:spChg chg="mod">
          <ac:chgData name="Roberta Bogle" userId="0cb3318a2133f09a" providerId="LiveId" clId="{523E4CD6-4687-4181-BFDB-E66C8E4163B1}" dt="2020-03-08T09:55:57.823" v="1285" actId="20577"/>
          <ac:spMkLst>
            <pc:docMk/>
            <pc:sldMk cId="3529190454" sldId="294"/>
            <ac:spMk id="2" creationId="{EE9B1861-9F9F-4390-81F0-2D604E672031}"/>
          </ac:spMkLst>
        </pc:spChg>
        <pc:spChg chg="mod">
          <ac:chgData name="Roberta Bogle" userId="0cb3318a2133f09a" providerId="LiveId" clId="{523E4CD6-4687-4181-BFDB-E66C8E4163B1}" dt="2020-03-06T12:04:02.752" v="641" actId="20577"/>
          <ac:spMkLst>
            <pc:docMk/>
            <pc:sldMk cId="3529190454" sldId="294"/>
            <ac:spMk id="3" creationId="{E1B50267-6C39-49EB-8C7E-FEB796A1CE03}"/>
          </ac:spMkLst>
        </pc:spChg>
      </pc:sldChg>
      <pc:sldChg chg="modSp add mod">
        <pc:chgData name="Roberta Bogle" userId="0cb3318a2133f09a" providerId="LiveId" clId="{523E4CD6-4687-4181-BFDB-E66C8E4163B1}" dt="2020-03-17T09:55:19.769" v="2246" actId="20577"/>
        <pc:sldMkLst>
          <pc:docMk/>
          <pc:sldMk cId="562106723" sldId="295"/>
        </pc:sldMkLst>
        <pc:spChg chg="mod">
          <ac:chgData name="Roberta Bogle" userId="0cb3318a2133f09a" providerId="LiveId" clId="{523E4CD6-4687-4181-BFDB-E66C8E4163B1}" dt="2020-03-13T05:24:23.762" v="1979" actId="20577"/>
          <ac:spMkLst>
            <pc:docMk/>
            <pc:sldMk cId="562106723" sldId="295"/>
            <ac:spMk id="2" creationId="{68BC6CEB-B164-423B-A467-F408028E291D}"/>
          </ac:spMkLst>
        </pc:spChg>
        <pc:spChg chg="mod">
          <ac:chgData name="Roberta Bogle" userId="0cb3318a2133f09a" providerId="LiveId" clId="{523E4CD6-4687-4181-BFDB-E66C8E4163B1}" dt="2020-03-17T09:55:19.769" v="2246" actId="20577"/>
          <ac:spMkLst>
            <pc:docMk/>
            <pc:sldMk cId="562106723" sldId="295"/>
            <ac:spMk id="3" creationId="{258A75BA-8116-44FB-8B34-D78D1EF290AA}"/>
          </ac:spMkLst>
        </pc:spChg>
      </pc:sldChg>
      <pc:sldChg chg="add del">
        <pc:chgData name="Roberta Bogle" userId="0cb3318a2133f09a" providerId="LiveId" clId="{523E4CD6-4687-4181-BFDB-E66C8E4163B1}" dt="2020-03-07T19:39:44.006" v="682" actId="2696"/>
        <pc:sldMkLst>
          <pc:docMk/>
          <pc:sldMk cId="733081999" sldId="295"/>
        </pc:sldMkLst>
      </pc:sldChg>
      <pc:sldChg chg="addSp delSp modSp add del mod">
        <pc:chgData name="Roberta Bogle" userId="0cb3318a2133f09a" providerId="LiveId" clId="{523E4CD6-4687-4181-BFDB-E66C8E4163B1}" dt="2020-03-10T10:33:53.745" v="1297" actId="2696"/>
        <pc:sldMkLst>
          <pc:docMk/>
          <pc:sldMk cId="1224079530" sldId="295"/>
        </pc:sldMkLst>
        <pc:spChg chg="mod">
          <ac:chgData name="Roberta Bogle" userId="0cb3318a2133f09a" providerId="LiveId" clId="{523E4CD6-4687-4181-BFDB-E66C8E4163B1}" dt="2020-03-08T09:41:21.563" v="1252" actId="27636"/>
          <ac:spMkLst>
            <pc:docMk/>
            <pc:sldMk cId="1224079530" sldId="295"/>
            <ac:spMk id="2" creationId="{F3709281-65B0-477A-B172-683EBC4C6C1D}"/>
          </ac:spMkLst>
        </pc:spChg>
        <pc:spChg chg="del">
          <ac:chgData name="Roberta Bogle" userId="0cb3318a2133f09a" providerId="LiveId" clId="{523E4CD6-4687-4181-BFDB-E66C8E4163B1}" dt="2020-03-08T09:39:53.682" v="1246"/>
          <ac:spMkLst>
            <pc:docMk/>
            <pc:sldMk cId="1224079530" sldId="295"/>
            <ac:spMk id="3" creationId="{9AED9EB6-F7AE-4A84-BD9E-B670418D477B}"/>
          </ac:spMkLst>
        </pc:spChg>
        <pc:spChg chg="add mod">
          <ac:chgData name="Roberta Bogle" userId="0cb3318a2133f09a" providerId="LiveId" clId="{523E4CD6-4687-4181-BFDB-E66C8E4163B1}" dt="2020-03-08T10:46:55.025" v="1295" actId="478"/>
          <ac:spMkLst>
            <pc:docMk/>
            <pc:sldMk cId="1224079530" sldId="295"/>
            <ac:spMk id="3" creationId="{A96BEA90-051E-4006-A3A6-A3C2254CACDF}"/>
          </ac:spMkLst>
        </pc:spChg>
        <pc:picChg chg="add del mod">
          <ac:chgData name="Roberta Bogle" userId="0cb3318a2133f09a" providerId="LiveId" clId="{523E4CD6-4687-4181-BFDB-E66C8E4163B1}" dt="2020-03-08T10:46:55.025" v="1295" actId="478"/>
          <ac:picMkLst>
            <pc:docMk/>
            <pc:sldMk cId="1224079530" sldId="295"/>
            <ac:picMk id="1026" creationId="{57587F03-B0F6-4C92-895E-A14388E7368C}"/>
          </ac:picMkLst>
        </pc:picChg>
      </pc:sldChg>
      <pc:sldChg chg="add del">
        <pc:chgData name="Roberta Bogle" userId="0cb3318a2133f09a" providerId="LiveId" clId="{523E4CD6-4687-4181-BFDB-E66C8E4163B1}" dt="2020-03-07T19:21:37.432" v="654"/>
        <pc:sldMkLst>
          <pc:docMk/>
          <pc:sldMk cId="2130652782" sldId="295"/>
        </pc:sldMkLst>
      </pc:sldChg>
      <pc:sldChg chg="addSp modSp add mod">
        <pc:chgData name="Roberta Bogle" userId="0cb3318a2133f09a" providerId="LiveId" clId="{523E4CD6-4687-4181-BFDB-E66C8E4163B1}" dt="2020-03-13T05:28:49.359" v="1983" actId="20577"/>
        <pc:sldMkLst>
          <pc:docMk/>
          <pc:sldMk cId="989371350" sldId="296"/>
        </pc:sldMkLst>
        <pc:spChg chg="mod">
          <ac:chgData name="Roberta Bogle" userId="0cb3318a2133f09a" providerId="LiveId" clId="{523E4CD6-4687-4181-BFDB-E66C8E4163B1}" dt="2020-03-13T05:28:49.359" v="1983" actId="20577"/>
          <ac:spMkLst>
            <pc:docMk/>
            <pc:sldMk cId="989371350" sldId="296"/>
            <ac:spMk id="2" creationId="{26E96BD9-68B2-44F2-875F-C34881DABF40}"/>
          </ac:spMkLst>
        </pc:spChg>
        <pc:spChg chg="mod">
          <ac:chgData name="Roberta Bogle" userId="0cb3318a2133f09a" providerId="LiveId" clId="{523E4CD6-4687-4181-BFDB-E66C8E4163B1}" dt="2020-03-13T01:06:23.426" v="1608" actId="1076"/>
          <ac:spMkLst>
            <pc:docMk/>
            <pc:sldMk cId="989371350" sldId="296"/>
            <ac:spMk id="3" creationId="{AE29BEC8-E73B-4B39-8AEB-007B5595AC76}"/>
          </ac:spMkLst>
        </pc:spChg>
        <pc:spChg chg="add mod">
          <ac:chgData name="Roberta Bogle" userId="0cb3318a2133f09a" providerId="LiveId" clId="{523E4CD6-4687-4181-BFDB-E66C8E4163B1}" dt="2020-03-13T01:06:23.426" v="1608" actId="1076"/>
          <ac:spMkLst>
            <pc:docMk/>
            <pc:sldMk cId="989371350" sldId="296"/>
            <ac:spMk id="4" creationId="{30560676-B199-4F1A-B33D-E3DBEA57DE78}"/>
          </ac:spMkLst>
        </pc:spChg>
        <pc:picChg chg="add mod">
          <ac:chgData name="Roberta Bogle" userId="0cb3318a2133f09a" providerId="LiveId" clId="{523E4CD6-4687-4181-BFDB-E66C8E4163B1}" dt="2020-03-13T01:06:23.426" v="1608" actId="1076"/>
          <ac:picMkLst>
            <pc:docMk/>
            <pc:sldMk cId="989371350" sldId="296"/>
            <ac:picMk id="1025" creationId="{91843932-D790-486F-BFEE-F837DE561071}"/>
          </ac:picMkLst>
        </pc:picChg>
      </pc:sldChg>
      <pc:sldChg chg="modSp add del mod">
        <pc:chgData name="Roberta Bogle" userId="0cb3318a2133f09a" providerId="LiveId" clId="{523E4CD6-4687-4181-BFDB-E66C8E4163B1}" dt="2020-03-13T05:29:55.299" v="1984" actId="2696"/>
        <pc:sldMkLst>
          <pc:docMk/>
          <pc:sldMk cId="509799488" sldId="297"/>
        </pc:sldMkLst>
        <pc:spChg chg="mod">
          <ac:chgData name="Roberta Bogle" userId="0cb3318a2133f09a" providerId="LiveId" clId="{523E4CD6-4687-4181-BFDB-E66C8E4163B1}" dt="2020-03-13T01:19:57.327" v="1744" actId="20577"/>
          <ac:spMkLst>
            <pc:docMk/>
            <pc:sldMk cId="509799488" sldId="297"/>
            <ac:spMk id="2" creationId="{CBBE2983-B1A2-466E-B6EC-9CB01AF74EAB}"/>
          </ac:spMkLst>
        </pc:spChg>
        <pc:spChg chg="mod">
          <ac:chgData name="Roberta Bogle" userId="0cb3318a2133f09a" providerId="LiveId" clId="{523E4CD6-4687-4181-BFDB-E66C8E4163B1}" dt="2020-03-13T01:19:02.542" v="1720" actId="20577"/>
          <ac:spMkLst>
            <pc:docMk/>
            <pc:sldMk cId="509799488" sldId="297"/>
            <ac:spMk id="3" creationId="{D139CE5B-66E5-41A6-8A54-263E49089448}"/>
          </ac:spMkLst>
        </pc:spChg>
      </pc:sldChg>
      <pc:sldChg chg="addSp delSp modSp add mod setBg">
        <pc:chgData name="Roberta Bogle" userId="0cb3318a2133f09a" providerId="LiveId" clId="{523E4CD6-4687-4181-BFDB-E66C8E4163B1}" dt="2020-03-13T01:23:20.311" v="1751" actId="26606"/>
        <pc:sldMkLst>
          <pc:docMk/>
          <pc:sldMk cId="3388090032" sldId="298"/>
        </pc:sldMkLst>
        <pc:spChg chg="mod">
          <ac:chgData name="Roberta Bogle" userId="0cb3318a2133f09a" providerId="LiveId" clId="{523E4CD6-4687-4181-BFDB-E66C8E4163B1}" dt="2020-03-13T01:23:20.311" v="1751" actId="26606"/>
          <ac:spMkLst>
            <pc:docMk/>
            <pc:sldMk cId="3388090032" sldId="298"/>
            <ac:spMk id="2" creationId="{A76E1942-CF96-4900-A0AA-A82D146076F6}"/>
          </ac:spMkLst>
        </pc:spChg>
        <pc:spChg chg="del">
          <ac:chgData name="Roberta Bogle" userId="0cb3318a2133f09a" providerId="LiveId" clId="{523E4CD6-4687-4181-BFDB-E66C8E4163B1}" dt="2020-03-13T01:22:32.989" v="1746"/>
          <ac:spMkLst>
            <pc:docMk/>
            <pc:sldMk cId="3388090032" sldId="298"/>
            <ac:spMk id="3" creationId="{71E58E8A-5B69-4A80-9CB7-A0382ACB8608}"/>
          </ac:spMkLst>
        </pc:spChg>
        <pc:spChg chg="add">
          <ac:chgData name="Roberta Bogle" userId="0cb3318a2133f09a" providerId="LiveId" clId="{523E4CD6-4687-4181-BFDB-E66C8E4163B1}" dt="2020-03-13T01:23:20.311" v="1751" actId="26606"/>
          <ac:spMkLst>
            <pc:docMk/>
            <pc:sldMk cId="3388090032" sldId="298"/>
            <ac:spMk id="73" creationId="{A65AC7D1-EAA9-48F5-B509-60A7F50BF703}"/>
          </ac:spMkLst>
        </pc:spChg>
        <pc:spChg chg="add">
          <ac:chgData name="Roberta Bogle" userId="0cb3318a2133f09a" providerId="LiveId" clId="{523E4CD6-4687-4181-BFDB-E66C8E4163B1}" dt="2020-03-13T01:23:20.311" v="1751" actId="26606"/>
          <ac:spMkLst>
            <pc:docMk/>
            <pc:sldMk cId="3388090032" sldId="298"/>
            <ac:spMk id="75" creationId="{D6320AF9-619A-4175-865B-5663E1AEF4C5}"/>
          </ac:spMkLst>
        </pc:spChg>
        <pc:spChg chg="add">
          <ac:chgData name="Roberta Bogle" userId="0cb3318a2133f09a" providerId="LiveId" clId="{523E4CD6-4687-4181-BFDB-E66C8E4163B1}" dt="2020-03-13T01:23:20.311" v="1751" actId="26606"/>
          <ac:spMkLst>
            <pc:docMk/>
            <pc:sldMk cId="3388090032" sldId="298"/>
            <ac:spMk id="81" creationId="{7E018740-5C2B-4A41-AC1A-7E68D1EC1954}"/>
          </ac:spMkLst>
        </pc:spChg>
        <pc:spChg chg="add">
          <ac:chgData name="Roberta Bogle" userId="0cb3318a2133f09a" providerId="LiveId" clId="{523E4CD6-4687-4181-BFDB-E66C8E4163B1}" dt="2020-03-13T01:23:20.311" v="1751" actId="26606"/>
          <ac:spMkLst>
            <pc:docMk/>
            <pc:sldMk cId="3388090032" sldId="298"/>
            <ac:spMk id="83" creationId="{166F75A4-C475-4941-8EE2-B80A06A2C1BB}"/>
          </ac:spMkLst>
        </pc:spChg>
        <pc:spChg chg="add">
          <ac:chgData name="Roberta Bogle" userId="0cb3318a2133f09a" providerId="LiveId" clId="{523E4CD6-4687-4181-BFDB-E66C8E4163B1}" dt="2020-03-13T01:23:20.311" v="1751" actId="26606"/>
          <ac:spMkLst>
            <pc:docMk/>
            <pc:sldMk cId="3388090032" sldId="298"/>
            <ac:spMk id="85" creationId="{A032553A-72E8-4B0D-8405-FF9771C9AF05}"/>
          </ac:spMkLst>
        </pc:spChg>
        <pc:spChg chg="add">
          <ac:chgData name="Roberta Bogle" userId="0cb3318a2133f09a" providerId="LiveId" clId="{523E4CD6-4687-4181-BFDB-E66C8E4163B1}" dt="2020-03-13T01:23:20.311" v="1751" actId="26606"/>
          <ac:spMkLst>
            <pc:docMk/>
            <pc:sldMk cId="3388090032" sldId="298"/>
            <ac:spMk id="87" creationId="{765800AC-C3B9-498E-87BC-29FAE4C76B21}"/>
          </ac:spMkLst>
        </pc:spChg>
        <pc:spChg chg="add">
          <ac:chgData name="Roberta Bogle" userId="0cb3318a2133f09a" providerId="LiveId" clId="{523E4CD6-4687-4181-BFDB-E66C8E4163B1}" dt="2020-03-13T01:23:20.311" v="1751" actId="26606"/>
          <ac:spMkLst>
            <pc:docMk/>
            <pc:sldMk cId="3388090032" sldId="298"/>
            <ac:spMk id="89" creationId="{1F9D6ACB-2FF4-49F9-978A-E0D5327FC635}"/>
          </ac:spMkLst>
        </pc:spChg>
        <pc:spChg chg="add">
          <ac:chgData name="Roberta Bogle" userId="0cb3318a2133f09a" providerId="LiveId" clId="{523E4CD6-4687-4181-BFDB-E66C8E4163B1}" dt="2020-03-13T01:23:20.311" v="1751" actId="26606"/>
          <ac:spMkLst>
            <pc:docMk/>
            <pc:sldMk cId="3388090032" sldId="298"/>
            <ac:spMk id="91" creationId="{A5EC319D-0FEA-4B95-A3EA-01E35672C95B}"/>
          </ac:spMkLst>
        </pc:spChg>
        <pc:spChg chg="add">
          <ac:chgData name="Roberta Bogle" userId="0cb3318a2133f09a" providerId="LiveId" clId="{523E4CD6-4687-4181-BFDB-E66C8E4163B1}" dt="2020-03-13T01:23:20.311" v="1751" actId="26606"/>
          <ac:spMkLst>
            <pc:docMk/>
            <pc:sldMk cId="3388090032" sldId="298"/>
            <ac:spMk id="2054" creationId="{2D828FEF-26C5-4565-8739-2787E2C21AC8}"/>
          </ac:spMkLst>
        </pc:spChg>
        <pc:picChg chg="add mod">
          <ac:chgData name="Roberta Bogle" userId="0cb3318a2133f09a" providerId="LiveId" clId="{523E4CD6-4687-4181-BFDB-E66C8E4163B1}" dt="2020-03-13T01:23:20.311" v="1751" actId="26606"/>
          <ac:picMkLst>
            <pc:docMk/>
            <pc:sldMk cId="3388090032" sldId="298"/>
            <ac:picMk id="2050" creationId="{4D8BB6C1-91A3-430A-9F9B-5260D78412B4}"/>
          </ac:picMkLst>
        </pc:picChg>
        <pc:cxnChg chg="add">
          <ac:chgData name="Roberta Bogle" userId="0cb3318a2133f09a" providerId="LiveId" clId="{523E4CD6-4687-4181-BFDB-E66C8E4163B1}" dt="2020-03-13T01:23:20.311" v="1751" actId="26606"/>
          <ac:cxnSpMkLst>
            <pc:docMk/>
            <pc:sldMk cId="3388090032" sldId="298"/>
            <ac:cxnSpMk id="77" creationId="{063B6EC6-D752-4EE7-908B-F8F19E8C7FEA}"/>
          </ac:cxnSpMkLst>
        </pc:cxnChg>
        <pc:cxnChg chg="add">
          <ac:chgData name="Roberta Bogle" userId="0cb3318a2133f09a" providerId="LiveId" clId="{523E4CD6-4687-4181-BFDB-E66C8E4163B1}" dt="2020-03-13T01:23:20.311" v="1751" actId="26606"/>
          <ac:cxnSpMkLst>
            <pc:docMk/>
            <pc:sldMk cId="3388090032" sldId="298"/>
            <ac:cxnSpMk id="79" creationId="{EFECD4E8-AD3E-4228-82A2-9461958EA94D}"/>
          </ac:cxnSpMkLst>
        </pc:cxnChg>
      </pc:sldChg>
      <pc:sldChg chg="addSp delSp modSp add mod setBg">
        <pc:chgData name="Roberta Bogle" userId="0cb3318a2133f09a" providerId="LiveId" clId="{523E4CD6-4687-4181-BFDB-E66C8E4163B1}" dt="2020-03-13T01:29:46.810" v="1757" actId="26606"/>
        <pc:sldMkLst>
          <pc:docMk/>
          <pc:sldMk cId="2138896205" sldId="299"/>
        </pc:sldMkLst>
        <pc:spChg chg="mod">
          <ac:chgData name="Roberta Bogle" userId="0cb3318a2133f09a" providerId="LiveId" clId="{523E4CD6-4687-4181-BFDB-E66C8E4163B1}" dt="2020-03-13T01:29:46.810" v="1757" actId="26606"/>
          <ac:spMkLst>
            <pc:docMk/>
            <pc:sldMk cId="2138896205" sldId="299"/>
            <ac:spMk id="2" creationId="{D0CEFCC9-9C6C-4200-9344-76B7CB1D3CED}"/>
          </ac:spMkLst>
        </pc:spChg>
        <pc:spChg chg="del">
          <ac:chgData name="Roberta Bogle" userId="0cb3318a2133f09a" providerId="LiveId" clId="{523E4CD6-4687-4181-BFDB-E66C8E4163B1}" dt="2020-03-13T01:29:36.606" v="1753"/>
          <ac:spMkLst>
            <pc:docMk/>
            <pc:sldMk cId="2138896205" sldId="299"/>
            <ac:spMk id="3" creationId="{9EBD827B-7B18-461A-AC27-3C4CEE3A7841}"/>
          </ac:spMkLst>
        </pc:spChg>
        <pc:spChg chg="add">
          <ac:chgData name="Roberta Bogle" userId="0cb3318a2133f09a" providerId="LiveId" clId="{523E4CD6-4687-4181-BFDB-E66C8E4163B1}" dt="2020-03-13T01:29:46.810" v="1757" actId="26606"/>
          <ac:spMkLst>
            <pc:docMk/>
            <pc:sldMk cId="2138896205" sldId="299"/>
            <ac:spMk id="73" creationId="{A65AC7D1-EAA9-48F5-B509-60A7F50BF703}"/>
          </ac:spMkLst>
        </pc:spChg>
        <pc:spChg chg="add">
          <ac:chgData name="Roberta Bogle" userId="0cb3318a2133f09a" providerId="LiveId" clId="{523E4CD6-4687-4181-BFDB-E66C8E4163B1}" dt="2020-03-13T01:29:46.810" v="1757" actId="26606"/>
          <ac:spMkLst>
            <pc:docMk/>
            <pc:sldMk cId="2138896205" sldId="299"/>
            <ac:spMk id="75" creationId="{D6320AF9-619A-4175-865B-5663E1AEF4C5}"/>
          </ac:spMkLst>
        </pc:spChg>
        <pc:spChg chg="add">
          <ac:chgData name="Roberta Bogle" userId="0cb3318a2133f09a" providerId="LiveId" clId="{523E4CD6-4687-4181-BFDB-E66C8E4163B1}" dt="2020-03-13T01:29:46.810" v="1757" actId="26606"/>
          <ac:spMkLst>
            <pc:docMk/>
            <pc:sldMk cId="2138896205" sldId="299"/>
            <ac:spMk id="81" creationId="{7E018740-5C2B-4A41-AC1A-7E68D1EC1954}"/>
          </ac:spMkLst>
        </pc:spChg>
        <pc:spChg chg="add">
          <ac:chgData name="Roberta Bogle" userId="0cb3318a2133f09a" providerId="LiveId" clId="{523E4CD6-4687-4181-BFDB-E66C8E4163B1}" dt="2020-03-13T01:29:46.810" v="1757" actId="26606"/>
          <ac:spMkLst>
            <pc:docMk/>
            <pc:sldMk cId="2138896205" sldId="299"/>
            <ac:spMk id="83" creationId="{166F75A4-C475-4941-8EE2-B80A06A2C1BB}"/>
          </ac:spMkLst>
        </pc:spChg>
        <pc:spChg chg="add">
          <ac:chgData name="Roberta Bogle" userId="0cb3318a2133f09a" providerId="LiveId" clId="{523E4CD6-4687-4181-BFDB-E66C8E4163B1}" dt="2020-03-13T01:29:46.810" v="1757" actId="26606"/>
          <ac:spMkLst>
            <pc:docMk/>
            <pc:sldMk cId="2138896205" sldId="299"/>
            <ac:spMk id="85" creationId="{A032553A-72E8-4B0D-8405-FF9771C9AF05}"/>
          </ac:spMkLst>
        </pc:spChg>
        <pc:spChg chg="add">
          <ac:chgData name="Roberta Bogle" userId="0cb3318a2133f09a" providerId="LiveId" clId="{523E4CD6-4687-4181-BFDB-E66C8E4163B1}" dt="2020-03-13T01:29:46.810" v="1757" actId="26606"/>
          <ac:spMkLst>
            <pc:docMk/>
            <pc:sldMk cId="2138896205" sldId="299"/>
            <ac:spMk id="87" creationId="{765800AC-C3B9-498E-87BC-29FAE4C76B21}"/>
          </ac:spMkLst>
        </pc:spChg>
        <pc:spChg chg="add">
          <ac:chgData name="Roberta Bogle" userId="0cb3318a2133f09a" providerId="LiveId" clId="{523E4CD6-4687-4181-BFDB-E66C8E4163B1}" dt="2020-03-13T01:29:46.810" v="1757" actId="26606"/>
          <ac:spMkLst>
            <pc:docMk/>
            <pc:sldMk cId="2138896205" sldId="299"/>
            <ac:spMk id="89" creationId="{1F9D6ACB-2FF4-49F9-978A-E0D5327FC635}"/>
          </ac:spMkLst>
        </pc:spChg>
        <pc:spChg chg="add">
          <ac:chgData name="Roberta Bogle" userId="0cb3318a2133f09a" providerId="LiveId" clId="{523E4CD6-4687-4181-BFDB-E66C8E4163B1}" dt="2020-03-13T01:29:46.810" v="1757" actId="26606"/>
          <ac:spMkLst>
            <pc:docMk/>
            <pc:sldMk cId="2138896205" sldId="299"/>
            <ac:spMk id="91" creationId="{A5EC319D-0FEA-4B95-A3EA-01E35672C95B}"/>
          </ac:spMkLst>
        </pc:spChg>
        <pc:spChg chg="add">
          <ac:chgData name="Roberta Bogle" userId="0cb3318a2133f09a" providerId="LiveId" clId="{523E4CD6-4687-4181-BFDB-E66C8E4163B1}" dt="2020-03-13T01:29:46.810" v="1757" actId="26606"/>
          <ac:spMkLst>
            <pc:docMk/>
            <pc:sldMk cId="2138896205" sldId="299"/>
            <ac:spMk id="3078" creationId="{255F268D-911F-4CBD-80FB-625DC92AA55B}"/>
          </ac:spMkLst>
        </pc:spChg>
        <pc:picChg chg="add mod">
          <ac:chgData name="Roberta Bogle" userId="0cb3318a2133f09a" providerId="LiveId" clId="{523E4CD6-4687-4181-BFDB-E66C8E4163B1}" dt="2020-03-13T01:29:46.810" v="1757" actId="26606"/>
          <ac:picMkLst>
            <pc:docMk/>
            <pc:sldMk cId="2138896205" sldId="299"/>
            <ac:picMk id="3074" creationId="{F61E9BB1-C996-437A-A6C2-109393AA9465}"/>
          </ac:picMkLst>
        </pc:picChg>
        <pc:cxnChg chg="add">
          <ac:chgData name="Roberta Bogle" userId="0cb3318a2133f09a" providerId="LiveId" clId="{523E4CD6-4687-4181-BFDB-E66C8E4163B1}" dt="2020-03-13T01:29:46.810" v="1757" actId="26606"/>
          <ac:cxnSpMkLst>
            <pc:docMk/>
            <pc:sldMk cId="2138896205" sldId="299"/>
            <ac:cxnSpMk id="77" creationId="{063B6EC6-D752-4EE7-908B-F8F19E8C7FEA}"/>
          </ac:cxnSpMkLst>
        </pc:cxnChg>
        <pc:cxnChg chg="add">
          <ac:chgData name="Roberta Bogle" userId="0cb3318a2133f09a" providerId="LiveId" clId="{523E4CD6-4687-4181-BFDB-E66C8E4163B1}" dt="2020-03-13T01:29:46.810" v="1757" actId="26606"/>
          <ac:cxnSpMkLst>
            <pc:docMk/>
            <pc:sldMk cId="2138896205" sldId="299"/>
            <ac:cxnSpMk id="79" creationId="{EFECD4E8-AD3E-4228-82A2-9461958EA94D}"/>
          </ac:cxnSpMkLst>
        </pc:cxnChg>
      </pc:sldChg>
      <pc:sldChg chg="addSp delSp modSp add mod ord setBg">
        <pc:chgData name="Roberta Bogle" userId="0cb3318a2133f09a" providerId="LiveId" clId="{523E4CD6-4687-4181-BFDB-E66C8E4163B1}" dt="2020-03-13T01:31:24.781" v="1765"/>
        <pc:sldMkLst>
          <pc:docMk/>
          <pc:sldMk cId="2715038926" sldId="300"/>
        </pc:sldMkLst>
        <pc:spChg chg="mod">
          <ac:chgData name="Roberta Bogle" userId="0cb3318a2133f09a" providerId="LiveId" clId="{523E4CD6-4687-4181-BFDB-E66C8E4163B1}" dt="2020-03-13T01:31:08.431" v="1763" actId="26606"/>
          <ac:spMkLst>
            <pc:docMk/>
            <pc:sldMk cId="2715038926" sldId="300"/>
            <ac:spMk id="2" creationId="{B89B8D9F-C897-4702-9821-BB6FC4A70529}"/>
          </ac:spMkLst>
        </pc:spChg>
        <pc:spChg chg="del">
          <ac:chgData name="Roberta Bogle" userId="0cb3318a2133f09a" providerId="LiveId" clId="{523E4CD6-4687-4181-BFDB-E66C8E4163B1}" dt="2020-03-13T01:31:03.285" v="1759"/>
          <ac:spMkLst>
            <pc:docMk/>
            <pc:sldMk cId="2715038926" sldId="300"/>
            <ac:spMk id="3" creationId="{191EFC4B-DCAB-428F-BCCE-9899A4E88DF3}"/>
          </ac:spMkLst>
        </pc:spChg>
        <pc:spChg chg="add">
          <ac:chgData name="Roberta Bogle" userId="0cb3318a2133f09a" providerId="LiveId" clId="{523E4CD6-4687-4181-BFDB-E66C8E4163B1}" dt="2020-03-13T01:31:08.431" v="1763" actId="26606"/>
          <ac:spMkLst>
            <pc:docMk/>
            <pc:sldMk cId="2715038926" sldId="300"/>
            <ac:spMk id="9" creationId="{D0E30D79-BFFB-4074-B978-A832C954ECDD}"/>
          </ac:spMkLst>
        </pc:spChg>
        <pc:spChg chg="add">
          <ac:chgData name="Roberta Bogle" userId="0cb3318a2133f09a" providerId="LiveId" clId="{523E4CD6-4687-4181-BFDB-E66C8E4163B1}" dt="2020-03-13T01:31:08.431" v="1763" actId="26606"/>
          <ac:spMkLst>
            <pc:docMk/>
            <pc:sldMk cId="2715038926" sldId="300"/>
            <ac:spMk id="12" creationId="{A65AC7D1-EAA9-48F5-B509-60A7F50BF703}"/>
          </ac:spMkLst>
        </pc:spChg>
        <pc:spChg chg="add">
          <ac:chgData name="Roberta Bogle" userId="0cb3318a2133f09a" providerId="LiveId" clId="{523E4CD6-4687-4181-BFDB-E66C8E4163B1}" dt="2020-03-13T01:31:08.431" v="1763" actId="26606"/>
          <ac:spMkLst>
            <pc:docMk/>
            <pc:sldMk cId="2715038926" sldId="300"/>
            <ac:spMk id="14" creationId="{D6320AF9-619A-4175-865B-5663E1AEF4C5}"/>
          </ac:spMkLst>
        </pc:spChg>
        <pc:spChg chg="add">
          <ac:chgData name="Roberta Bogle" userId="0cb3318a2133f09a" providerId="LiveId" clId="{523E4CD6-4687-4181-BFDB-E66C8E4163B1}" dt="2020-03-13T01:31:08.431" v="1763" actId="26606"/>
          <ac:spMkLst>
            <pc:docMk/>
            <pc:sldMk cId="2715038926" sldId="300"/>
            <ac:spMk id="20" creationId="{7E018740-5C2B-4A41-AC1A-7E68D1EC1954}"/>
          </ac:spMkLst>
        </pc:spChg>
        <pc:spChg chg="add">
          <ac:chgData name="Roberta Bogle" userId="0cb3318a2133f09a" providerId="LiveId" clId="{523E4CD6-4687-4181-BFDB-E66C8E4163B1}" dt="2020-03-13T01:31:08.431" v="1763" actId="26606"/>
          <ac:spMkLst>
            <pc:docMk/>
            <pc:sldMk cId="2715038926" sldId="300"/>
            <ac:spMk id="22" creationId="{166F75A4-C475-4941-8EE2-B80A06A2C1BB}"/>
          </ac:spMkLst>
        </pc:spChg>
        <pc:spChg chg="add">
          <ac:chgData name="Roberta Bogle" userId="0cb3318a2133f09a" providerId="LiveId" clId="{523E4CD6-4687-4181-BFDB-E66C8E4163B1}" dt="2020-03-13T01:31:08.431" v="1763" actId="26606"/>
          <ac:spMkLst>
            <pc:docMk/>
            <pc:sldMk cId="2715038926" sldId="300"/>
            <ac:spMk id="24" creationId="{A032553A-72E8-4B0D-8405-FF9771C9AF05}"/>
          </ac:spMkLst>
        </pc:spChg>
        <pc:spChg chg="add">
          <ac:chgData name="Roberta Bogle" userId="0cb3318a2133f09a" providerId="LiveId" clId="{523E4CD6-4687-4181-BFDB-E66C8E4163B1}" dt="2020-03-13T01:31:08.431" v="1763" actId="26606"/>
          <ac:spMkLst>
            <pc:docMk/>
            <pc:sldMk cId="2715038926" sldId="300"/>
            <ac:spMk id="26" creationId="{765800AC-C3B9-498E-87BC-29FAE4C76B21}"/>
          </ac:spMkLst>
        </pc:spChg>
        <pc:spChg chg="add">
          <ac:chgData name="Roberta Bogle" userId="0cb3318a2133f09a" providerId="LiveId" clId="{523E4CD6-4687-4181-BFDB-E66C8E4163B1}" dt="2020-03-13T01:31:08.431" v="1763" actId="26606"/>
          <ac:spMkLst>
            <pc:docMk/>
            <pc:sldMk cId="2715038926" sldId="300"/>
            <ac:spMk id="28" creationId="{1F9D6ACB-2FF4-49F9-978A-E0D5327FC635}"/>
          </ac:spMkLst>
        </pc:spChg>
        <pc:spChg chg="add">
          <ac:chgData name="Roberta Bogle" userId="0cb3318a2133f09a" providerId="LiveId" clId="{523E4CD6-4687-4181-BFDB-E66C8E4163B1}" dt="2020-03-13T01:31:08.431" v="1763" actId="26606"/>
          <ac:spMkLst>
            <pc:docMk/>
            <pc:sldMk cId="2715038926" sldId="300"/>
            <ac:spMk id="30" creationId="{A5EC319D-0FEA-4B95-A3EA-01E35672C95B}"/>
          </ac:spMkLst>
        </pc:spChg>
        <pc:picChg chg="add mod">
          <ac:chgData name="Roberta Bogle" userId="0cb3318a2133f09a" providerId="LiveId" clId="{523E4CD6-4687-4181-BFDB-E66C8E4163B1}" dt="2020-03-13T01:31:08.431" v="1763" actId="26606"/>
          <ac:picMkLst>
            <pc:docMk/>
            <pc:sldMk cId="2715038926" sldId="300"/>
            <ac:picMk id="5" creationId="{500C1B92-9CD8-47A1-8E3F-7DBD356054AE}"/>
          </ac:picMkLst>
        </pc:picChg>
        <pc:cxnChg chg="add">
          <ac:chgData name="Roberta Bogle" userId="0cb3318a2133f09a" providerId="LiveId" clId="{523E4CD6-4687-4181-BFDB-E66C8E4163B1}" dt="2020-03-13T01:31:08.431" v="1763" actId="26606"/>
          <ac:cxnSpMkLst>
            <pc:docMk/>
            <pc:sldMk cId="2715038926" sldId="300"/>
            <ac:cxnSpMk id="16" creationId="{063B6EC6-D752-4EE7-908B-F8F19E8C7FEA}"/>
          </ac:cxnSpMkLst>
        </pc:cxnChg>
        <pc:cxnChg chg="add">
          <ac:chgData name="Roberta Bogle" userId="0cb3318a2133f09a" providerId="LiveId" clId="{523E4CD6-4687-4181-BFDB-E66C8E4163B1}" dt="2020-03-13T01:31:08.431" v="1763" actId="26606"/>
          <ac:cxnSpMkLst>
            <pc:docMk/>
            <pc:sldMk cId="2715038926" sldId="300"/>
            <ac:cxnSpMk id="18" creationId="{EFECD4E8-AD3E-4228-82A2-9461958EA94D}"/>
          </ac:cxnSpMkLst>
        </pc:cxnChg>
      </pc:sldChg>
      <pc:sldChg chg="addSp delSp modSp add mod setBg">
        <pc:chgData name="Roberta Bogle" userId="0cb3318a2133f09a" providerId="LiveId" clId="{523E4CD6-4687-4181-BFDB-E66C8E4163B1}" dt="2020-03-13T01:46:03.776" v="1769" actId="14100"/>
        <pc:sldMkLst>
          <pc:docMk/>
          <pc:sldMk cId="1295140557" sldId="301"/>
        </pc:sldMkLst>
        <pc:spChg chg="mod">
          <ac:chgData name="Roberta Bogle" userId="0cb3318a2133f09a" providerId="LiveId" clId="{523E4CD6-4687-4181-BFDB-E66C8E4163B1}" dt="2020-03-13T01:45:59.662" v="1768" actId="26606"/>
          <ac:spMkLst>
            <pc:docMk/>
            <pc:sldMk cId="1295140557" sldId="301"/>
            <ac:spMk id="2" creationId="{5C334BB5-05B0-4012-9F25-C2BCC2D645C2}"/>
          </ac:spMkLst>
        </pc:spChg>
        <pc:spChg chg="del">
          <ac:chgData name="Roberta Bogle" userId="0cb3318a2133f09a" providerId="LiveId" clId="{523E4CD6-4687-4181-BFDB-E66C8E4163B1}" dt="2020-03-13T01:45:55.245" v="1767"/>
          <ac:spMkLst>
            <pc:docMk/>
            <pc:sldMk cId="1295140557" sldId="301"/>
            <ac:spMk id="3" creationId="{B878AF87-313D-4938-88C5-D984A647F3FD}"/>
          </ac:spMkLst>
        </pc:spChg>
        <pc:spChg chg="add">
          <ac:chgData name="Roberta Bogle" userId="0cb3318a2133f09a" providerId="LiveId" clId="{523E4CD6-4687-4181-BFDB-E66C8E4163B1}" dt="2020-03-13T01:45:59.662" v="1768" actId="26606"/>
          <ac:spMkLst>
            <pc:docMk/>
            <pc:sldMk cId="1295140557" sldId="301"/>
            <ac:spMk id="73" creationId="{A65AC7D1-EAA9-48F5-B509-60A7F50BF703}"/>
          </ac:spMkLst>
        </pc:spChg>
        <pc:spChg chg="add">
          <ac:chgData name="Roberta Bogle" userId="0cb3318a2133f09a" providerId="LiveId" clId="{523E4CD6-4687-4181-BFDB-E66C8E4163B1}" dt="2020-03-13T01:45:59.662" v="1768" actId="26606"/>
          <ac:spMkLst>
            <pc:docMk/>
            <pc:sldMk cId="1295140557" sldId="301"/>
            <ac:spMk id="75" creationId="{D6320AF9-619A-4175-865B-5663E1AEF4C5}"/>
          </ac:spMkLst>
        </pc:spChg>
        <pc:spChg chg="add">
          <ac:chgData name="Roberta Bogle" userId="0cb3318a2133f09a" providerId="LiveId" clId="{523E4CD6-4687-4181-BFDB-E66C8E4163B1}" dt="2020-03-13T01:45:59.662" v="1768" actId="26606"/>
          <ac:spMkLst>
            <pc:docMk/>
            <pc:sldMk cId="1295140557" sldId="301"/>
            <ac:spMk id="81" creationId="{7E018740-5C2B-4A41-AC1A-7E68D1EC1954}"/>
          </ac:spMkLst>
        </pc:spChg>
        <pc:spChg chg="add">
          <ac:chgData name="Roberta Bogle" userId="0cb3318a2133f09a" providerId="LiveId" clId="{523E4CD6-4687-4181-BFDB-E66C8E4163B1}" dt="2020-03-13T01:45:59.662" v="1768" actId="26606"/>
          <ac:spMkLst>
            <pc:docMk/>
            <pc:sldMk cId="1295140557" sldId="301"/>
            <ac:spMk id="83" creationId="{166F75A4-C475-4941-8EE2-B80A06A2C1BB}"/>
          </ac:spMkLst>
        </pc:spChg>
        <pc:spChg chg="add">
          <ac:chgData name="Roberta Bogle" userId="0cb3318a2133f09a" providerId="LiveId" clId="{523E4CD6-4687-4181-BFDB-E66C8E4163B1}" dt="2020-03-13T01:45:59.662" v="1768" actId="26606"/>
          <ac:spMkLst>
            <pc:docMk/>
            <pc:sldMk cId="1295140557" sldId="301"/>
            <ac:spMk id="85" creationId="{A032553A-72E8-4B0D-8405-FF9771C9AF05}"/>
          </ac:spMkLst>
        </pc:spChg>
        <pc:spChg chg="add">
          <ac:chgData name="Roberta Bogle" userId="0cb3318a2133f09a" providerId="LiveId" clId="{523E4CD6-4687-4181-BFDB-E66C8E4163B1}" dt="2020-03-13T01:45:59.662" v="1768" actId="26606"/>
          <ac:spMkLst>
            <pc:docMk/>
            <pc:sldMk cId="1295140557" sldId="301"/>
            <ac:spMk id="87" creationId="{765800AC-C3B9-498E-87BC-29FAE4C76B21}"/>
          </ac:spMkLst>
        </pc:spChg>
        <pc:spChg chg="add">
          <ac:chgData name="Roberta Bogle" userId="0cb3318a2133f09a" providerId="LiveId" clId="{523E4CD6-4687-4181-BFDB-E66C8E4163B1}" dt="2020-03-13T01:45:59.662" v="1768" actId="26606"/>
          <ac:spMkLst>
            <pc:docMk/>
            <pc:sldMk cId="1295140557" sldId="301"/>
            <ac:spMk id="89" creationId="{1F9D6ACB-2FF4-49F9-978A-E0D5327FC635}"/>
          </ac:spMkLst>
        </pc:spChg>
        <pc:spChg chg="add">
          <ac:chgData name="Roberta Bogle" userId="0cb3318a2133f09a" providerId="LiveId" clId="{523E4CD6-4687-4181-BFDB-E66C8E4163B1}" dt="2020-03-13T01:45:59.662" v="1768" actId="26606"/>
          <ac:spMkLst>
            <pc:docMk/>
            <pc:sldMk cId="1295140557" sldId="301"/>
            <ac:spMk id="91" creationId="{A5EC319D-0FEA-4B95-A3EA-01E35672C95B}"/>
          </ac:spMkLst>
        </pc:spChg>
        <pc:spChg chg="add">
          <ac:chgData name="Roberta Bogle" userId="0cb3318a2133f09a" providerId="LiveId" clId="{523E4CD6-4687-4181-BFDB-E66C8E4163B1}" dt="2020-03-13T01:45:59.662" v="1768" actId="26606"/>
          <ac:spMkLst>
            <pc:docMk/>
            <pc:sldMk cId="1295140557" sldId="301"/>
            <ac:spMk id="4102" creationId="{1A5826C9-F47C-4024-99EC-ADEB49ABA115}"/>
          </ac:spMkLst>
        </pc:spChg>
        <pc:picChg chg="add mod">
          <ac:chgData name="Roberta Bogle" userId="0cb3318a2133f09a" providerId="LiveId" clId="{523E4CD6-4687-4181-BFDB-E66C8E4163B1}" dt="2020-03-13T01:46:03.776" v="1769" actId="14100"/>
          <ac:picMkLst>
            <pc:docMk/>
            <pc:sldMk cId="1295140557" sldId="301"/>
            <ac:picMk id="4098" creationId="{FE6BDB94-C479-49C7-A2B4-21DE95993176}"/>
          </ac:picMkLst>
        </pc:picChg>
        <pc:cxnChg chg="add">
          <ac:chgData name="Roberta Bogle" userId="0cb3318a2133f09a" providerId="LiveId" clId="{523E4CD6-4687-4181-BFDB-E66C8E4163B1}" dt="2020-03-13T01:45:59.662" v="1768" actId="26606"/>
          <ac:cxnSpMkLst>
            <pc:docMk/>
            <pc:sldMk cId="1295140557" sldId="301"/>
            <ac:cxnSpMk id="77" creationId="{063B6EC6-D752-4EE7-908B-F8F19E8C7FEA}"/>
          </ac:cxnSpMkLst>
        </pc:cxnChg>
        <pc:cxnChg chg="add">
          <ac:chgData name="Roberta Bogle" userId="0cb3318a2133f09a" providerId="LiveId" clId="{523E4CD6-4687-4181-BFDB-E66C8E4163B1}" dt="2020-03-13T01:45:59.662" v="1768" actId="26606"/>
          <ac:cxnSpMkLst>
            <pc:docMk/>
            <pc:sldMk cId="1295140557" sldId="301"/>
            <ac:cxnSpMk id="79" creationId="{EFECD4E8-AD3E-4228-82A2-9461958EA94D}"/>
          </ac:cxnSpMkLst>
        </pc:cxnChg>
      </pc:sldChg>
      <pc:sldChg chg="addSp delSp modSp add mod setBg">
        <pc:chgData name="Roberta Bogle" userId="0cb3318a2133f09a" providerId="LiveId" clId="{523E4CD6-4687-4181-BFDB-E66C8E4163B1}" dt="2020-03-13T01:50:39.023" v="1794" actId="14100"/>
        <pc:sldMkLst>
          <pc:docMk/>
          <pc:sldMk cId="552771183" sldId="302"/>
        </pc:sldMkLst>
        <pc:spChg chg="add del mod ord">
          <ac:chgData name="Roberta Bogle" userId="0cb3318a2133f09a" providerId="LiveId" clId="{523E4CD6-4687-4181-BFDB-E66C8E4163B1}" dt="2020-03-13T01:49:27.762" v="1783" actId="26606"/>
          <ac:spMkLst>
            <pc:docMk/>
            <pc:sldMk cId="552771183" sldId="302"/>
            <ac:spMk id="2" creationId="{F409F400-D1D8-40DB-B2B7-BEC7A50FB9B1}"/>
          </ac:spMkLst>
        </pc:spChg>
        <pc:spChg chg="del">
          <ac:chgData name="Roberta Bogle" userId="0cb3318a2133f09a" providerId="LiveId" clId="{523E4CD6-4687-4181-BFDB-E66C8E4163B1}" dt="2020-03-13T01:48:51.275" v="1771"/>
          <ac:spMkLst>
            <pc:docMk/>
            <pc:sldMk cId="552771183" sldId="302"/>
            <ac:spMk id="3" creationId="{FBDAFA06-8AEC-44F2-8E8D-59170D7C676C}"/>
          </ac:spMkLst>
        </pc:spChg>
        <pc:spChg chg="add del">
          <ac:chgData name="Roberta Bogle" userId="0cb3318a2133f09a" providerId="LiveId" clId="{523E4CD6-4687-4181-BFDB-E66C8E4163B1}" dt="2020-03-13T01:49:10.718" v="1778" actId="26606"/>
          <ac:spMkLst>
            <pc:docMk/>
            <pc:sldMk cId="552771183" sldId="302"/>
            <ac:spMk id="73" creationId="{A65AC7D1-EAA9-48F5-B509-60A7F50BF703}"/>
          </ac:spMkLst>
        </pc:spChg>
        <pc:spChg chg="add del">
          <ac:chgData name="Roberta Bogle" userId="0cb3318a2133f09a" providerId="LiveId" clId="{523E4CD6-4687-4181-BFDB-E66C8E4163B1}" dt="2020-03-13T01:49:10.718" v="1778" actId="26606"/>
          <ac:spMkLst>
            <pc:docMk/>
            <pc:sldMk cId="552771183" sldId="302"/>
            <ac:spMk id="75" creationId="{D6320AF9-619A-4175-865B-5663E1AEF4C5}"/>
          </ac:spMkLst>
        </pc:spChg>
        <pc:spChg chg="add del">
          <ac:chgData name="Roberta Bogle" userId="0cb3318a2133f09a" providerId="LiveId" clId="{523E4CD6-4687-4181-BFDB-E66C8E4163B1}" dt="2020-03-13T01:49:10.718" v="1778" actId="26606"/>
          <ac:spMkLst>
            <pc:docMk/>
            <pc:sldMk cId="552771183" sldId="302"/>
            <ac:spMk id="81" creationId="{7E018740-5C2B-4A41-AC1A-7E68D1EC1954}"/>
          </ac:spMkLst>
        </pc:spChg>
        <pc:spChg chg="add del">
          <ac:chgData name="Roberta Bogle" userId="0cb3318a2133f09a" providerId="LiveId" clId="{523E4CD6-4687-4181-BFDB-E66C8E4163B1}" dt="2020-03-13T01:49:10.718" v="1778" actId="26606"/>
          <ac:spMkLst>
            <pc:docMk/>
            <pc:sldMk cId="552771183" sldId="302"/>
            <ac:spMk id="83" creationId="{166F75A4-C475-4941-8EE2-B80A06A2C1BB}"/>
          </ac:spMkLst>
        </pc:spChg>
        <pc:spChg chg="add del">
          <ac:chgData name="Roberta Bogle" userId="0cb3318a2133f09a" providerId="LiveId" clId="{523E4CD6-4687-4181-BFDB-E66C8E4163B1}" dt="2020-03-13T01:49:10.718" v="1778" actId="26606"/>
          <ac:spMkLst>
            <pc:docMk/>
            <pc:sldMk cId="552771183" sldId="302"/>
            <ac:spMk id="85" creationId="{A032553A-72E8-4B0D-8405-FF9771C9AF05}"/>
          </ac:spMkLst>
        </pc:spChg>
        <pc:spChg chg="add del">
          <ac:chgData name="Roberta Bogle" userId="0cb3318a2133f09a" providerId="LiveId" clId="{523E4CD6-4687-4181-BFDB-E66C8E4163B1}" dt="2020-03-13T01:49:10.718" v="1778" actId="26606"/>
          <ac:spMkLst>
            <pc:docMk/>
            <pc:sldMk cId="552771183" sldId="302"/>
            <ac:spMk id="87" creationId="{765800AC-C3B9-498E-87BC-29FAE4C76B21}"/>
          </ac:spMkLst>
        </pc:spChg>
        <pc:spChg chg="add del">
          <ac:chgData name="Roberta Bogle" userId="0cb3318a2133f09a" providerId="LiveId" clId="{523E4CD6-4687-4181-BFDB-E66C8E4163B1}" dt="2020-03-13T01:49:10.718" v="1778" actId="26606"/>
          <ac:spMkLst>
            <pc:docMk/>
            <pc:sldMk cId="552771183" sldId="302"/>
            <ac:spMk id="89" creationId="{1F9D6ACB-2FF4-49F9-978A-E0D5327FC635}"/>
          </ac:spMkLst>
        </pc:spChg>
        <pc:spChg chg="add del">
          <ac:chgData name="Roberta Bogle" userId="0cb3318a2133f09a" providerId="LiveId" clId="{523E4CD6-4687-4181-BFDB-E66C8E4163B1}" dt="2020-03-13T01:49:10.718" v="1778" actId="26606"/>
          <ac:spMkLst>
            <pc:docMk/>
            <pc:sldMk cId="552771183" sldId="302"/>
            <ac:spMk id="91" creationId="{A5EC319D-0FEA-4B95-A3EA-01E35672C95B}"/>
          </ac:spMkLst>
        </pc:spChg>
        <pc:spChg chg="add del">
          <ac:chgData name="Roberta Bogle" userId="0cb3318a2133f09a" providerId="LiveId" clId="{523E4CD6-4687-4181-BFDB-E66C8E4163B1}" dt="2020-03-13T01:49:27.746" v="1782" actId="26606"/>
          <ac:spMkLst>
            <pc:docMk/>
            <pc:sldMk cId="552771183" sldId="302"/>
            <ac:spMk id="96" creationId="{7941F9B1-B01B-4A84-89D9-B169AEB4E456}"/>
          </ac:spMkLst>
        </pc:spChg>
        <pc:spChg chg="add del">
          <ac:chgData name="Roberta Bogle" userId="0cb3318a2133f09a" providerId="LiveId" clId="{523E4CD6-4687-4181-BFDB-E66C8E4163B1}" dt="2020-03-13T01:50:25.373" v="1790" actId="26606"/>
          <ac:spMkLst>
            <pc:docMk/>
            <pc:sldMk cId="552771183" sldId="302"/>
            <ac:spMk id="177" creationId="{03E8462A-FEBA-4848-81CC-3F8DA3E477BE}"/>
          </ac:spMkLst>
        </pc:spChg>
        <pc:spChg chg="add del">
          <ac:chgData name="Roberta Bogle" userId="0cb3318a2133f09a" providerId="LiveId" clId="{523E4CD6-4687-4181-BFDB-E66C8E4163B1}" dt="2020-03-13T01:50:25.373" v="1790" actId="26606"/>
          <ac:spMkLst>
            <pc:docMk/>
            <pc:sldMk cId="552771183" sldId="302"/>
            <ac:spMk id="190" creationId="{7941F9B1-B01B-4A84-89D9-B169AEB4E456}"/>
          </ac:spMkLst>
        </pc:spChg>
        <pc:spChg chg="add">
          <ac:chgData name="Roberta Bogle" userId="0cb3318a2133f09a" providerId="LiveId" clId="{523E4CD6-4687-4181-BFDB-E66C8E4163B1}" dt="2020-03-13T01:50:25.373" v="1790" actId="26606"/>
          <ac:spMkLst>
            <pc:docMk/>
            <pc:sldMk cId="552771183" sldId="302"/>
            <ac:spMk id="203" creationId="{5A7802B6-FF37-40CF-A7E2-6F2A0D9A91EF}"/>
          </ac:spMkLst>
        </pc:spChg>
        <pc:spChg chg="add del">
          <ac:chgData name="Roberta Bogle" userId="0cb3318a2133f09a" providerId="LiveId" clId="{523E4CD6-4687-4181-BFDB-E66C8E4163B1}" dt="2020-03-13T01:49:10.718" v="1778" actId="26606"/>
          <ac:spMkLst>
            <pc:docMk/>
            <pc:sldMk cId="552771183" sldId="302"/>
            <ac:spMk id="5126" creationId="{92353589-606F-4EC7-8902-AFF675231DFF}"/>
          </ac:spMkLst>
        </pc:spChg>
        <pc:spChg chg="add del">
          <ac:chgData name="Roberta Bogle" userId="0cb3318a2133f09a" providerId="LiveId" clId="{523E4CD6-4687-4181-BFDB-E66C8E4163B1}" dt="2020-03-13T01:49:27.746" v="1782" actId="26606"/>
          <ac:spMkLst>
            <pc:docMk/>
            <pc:sldMk cId="552771183" sldId="302"/>
            <ac:spMk id="5140" creationId="{03E8462A-FEBA-4848-81CC-3F8DA3E477BE}"/>
          </ac:spMkLst>
        </pc:spChg>
        <pc:spChg chg="add del">
          <ac:chgData name="Roberta Bogle" userId="0cb3318a2133f09a" providerId="LiveId" clId="{523E4CD6-4687-4181-BFDB-E66C8E4163B1}" dt="2020-03-13T01:49:35.620" v="1785" actId="26606"/>
          <ac:spMkLst>
            <pc:docMk/>
            <pc:sldMk cId="552771183" sldId="302"/>
            <ac:spMk id="5152" creationId="{F409F400-D1D8-40DB-B2B7-BEC7A50FB9B1}"/>
          </ac:spMkLst>
        </pc:spChg>
        <pc:grpChg chg="add del">
          <ac:chgData name="Roberta Bogle" userId="0cb3318a2133f09a" providerId="LiveId" clId="{523E4CD6-4687-4181-BFDB-E66C8E4163B1}" dt="2020-03-13T01:49:14.378" v="1780" actId="26606"/>
          <ac:grpSpMkLst>
            <pc:docMk/>
            <pc:sldMk cId="552771183" sldId="302"/>
            <ac:grpSpMk id="71" creationId="{88C9B83F-64CD-41C1-925F-A08801FFD0BD}"/>
          </ac:grpSpMkLst>
        </pc:grpChg>
        <pc:grpChg chg="add del">
          <ac:chgData name="Roberta Bogle" userId="0cb3318a2133f09a" providerId="LiveId" clId="{523E4CD6-4687-4181-BFDB-E66C8E4163B1}" dt="2020-03-13T01:50:25.373" v="1790" actId="26606"/>
          <ac:grpSpMkLst>
            <pc:docMk/>
            <pc:sldMk cId="552771183" sldId="302"/>
            <ac:grpSpMk id="165" creationId="{609316A9-990D-4EC3-A671-70EE5C1493A4}"/>
          </ac:grpSpMkLst>
        </pc:grpChg>
        <pc:grpChg chg="add del">
          <ac:chgData name="Roberta Bogle" userId="0cb3318a2133f09a" providerId="LiveId" clId="{523E4CD6-4687-4181-BFDB-E66C8E4163B1}" dt="2020-03-13T01:50:25.373" v="1790" actId="26606"/>
          <ac:grpSpMkLst>
            <pc:docMk/>
            <pc:sldMk cId="552771183" sldId="302"/>
            <ac:grpSpMk id="179" creationId="{2109F83F-40FE-4DB3-84CC-09FB3340D06D}"/>
          </ac:grpSpMkLst>
        </pc:grpChg>
        <pc:grpChg chg="add">
          <ac:chgData name="Roberta Bogle" userId="0cb3318a2133f09a" providerId="LiveId" clId="{523E4CD6-4687-4181-BFDB-E66C8E4163B1}" dt="2020-03-13T01:50:25.373" v="1790" actId="26606"/>
          <ac:grpSpMkLst>
            <pc:docMk/>
            <pc:sldMk cId="552771183" sldId="302"/>
            <ac:grpSpMk id="192" creationId="{B4DE830A-B531-4A3B-96F6-0ECE88B08555}"/>
          </ac:grpSpMkLst>
        </pc:grpChg>
        <pc:grpChg chg="add del">
          <ac:chgData name="Roberta Bogle" userId="0cb3318a2133f09a" providerId="LiveId" clId="{523E4CD6-4687-4181-BFDB-E66C8E4163B1}" dt="2020-03-13T01:49:27.746" v="1782" actId="26606"/>
          <ac:grpSpMkLst>
            <pc:docMk/>
            <pc:sldMk cId="552771183" sldId="302"/>
            <ac:grpSpMk id="5134" creationId="{609316A9-990D-4EC3-A671-70EE5C1493A4}"/>
          </ac:grpSpMkLst>
        </pc:grpChg>
        <pc:grpChg chg="add del">
          <ac:chgData name="Roberta Bogle" userId="0cb3318a2133f09a" providerId="LiveId" clId="{523E4CD6-4687-4181-BFDB-E66C8E4163B1}" dt="2020-03-13T01:49:27.746" v="1782" actId="26606"/>
          <ac:grpSpMkLst>
            <pc:docMk/>
            <pc:sldMk cId="552771183" sldId="302"/>
            <ac:grpSpMk id="5141" creationId="{2109F83F-40FE-4DB3-84CC-09FB3340D06D}"/>
          </ac:grpSpMkLst>
        </pc:grpChg>
        <pc:grpChg chg="add del">
          <ac:chgData name="Roberta Bogle" userId="0cb3318a2133f09a" providerId="LiveId" clId="{523E4CD6-4687-4181-BFDB-E66C8E4163B1}" dt="2020-03-13T01:49:35.620" v="1785" actId="26606"/>
          <ac:grpSpMkLst>
            <pc:docMk/>
            <pc:sldMk cId="552771183" sldId="302"/>
            <ac:grpSpMk id="5146" creationId="{88C9B83F-64CD-41C1-925F-A08801FFD0BD}"/>
          </ac:grpSpMkLst>
        </pc:grpChg>
        <pc:picChg chg="add mod">
          <ac:chgData name="Roberta Bogle" userId="0cb3318a2133f09a" providerId="LiveId" clId="{523E4CD6-4687-4181-BFDB-E66C8E4163B1}" dt="2020-03-13T01:50:39.023" v="1794" actId="14100"/>
          <ac:picMkLst>
            <pc:docMk/>
            <pc:sldMk cId="552771183" sldId="302"/>
            <ac:picMk id="5122" creationId="{FE2205BE-5F20-4226-B28D-A74166F3509C}"/>
          </ac:picMkLst>
        </pc:picChg>
        <pc:cxnChg chg="add del">
          <ac:chgData name="Roberta Bogle" userId="0cb3318a2133f09a" providerId="LiveId" clId="{523E4CD6-4687-4181-BFDB-E66C8E4163B1}" dt="2020-03-13T01:49:10.718" v="1778" actId="26606"/>
          <ac:cxnSpMkLst>
            <pc:docMk/>
            <pc:sldMk cId="552771183" sldId="302"/>
            <ac:cxnSpMk id="77" creationId="{063B6EC6-D752-4EE7-908B-F8F19E8C7FEA}"/>
          </ac:cxnSpMkLst>
        </pc:cxnChg>
        <pc:cxnChg chg="add del">
          <ac:chgData name="Roberta Bogle" userId="0cb3318a2133f09a" providerId="LiveId" clId="{523E4CD6-4687-4181-BFDB-E66C8E4163B1}" dt="2020-03-13T01:49:10.718" v="1778" actId="26606"/>
          <ac:cxnSpMkLst>
            <pc:docMk/>
            <pc:sldMk cId="552771183" sldId="302"/>
            <ac:cxnSpMk id="79" creationId="{EFECD4E8-AD3E-4228-82A2-9461958EA94D}"/>
          </ac:cxnSpMkLst>
        </pc:cxnChg>
      </pc:sldChg>
      <pc:sldChg chg="modSp add mod">
        <pc:chgData name="Roberta Bogle" userId="0cb3318a2133f09a" providerId="LiveId" clId="{523E4CD6-4687-4181-BFDB-E66C8E4163B1}" dt="2020-03-13T09:22:40.342" v="2112" actId="20577"/>
        <pc:sldMkLst>
          <pc:docMk/>
          <pc:sldMk cId="3095982523" sldId="303"/>
        </pc:sldMkLst>
        <pc:spChg chg="mod">
          <ac:chgData name="Roberta Bogle" userId="0cb3318a2133f09a" providerId="LiveId" clId="{523E4CD6-4687-4181-BFDB-E66C8E4163B1}" dt="2020-03-13T09:22:40.342" v="2112" actId="20577"/>
          <ac:spMkLst>
            <pc:docMk/>
            <pc:sldMk cId="3095982523" sldId="303"/>
            <ac:spMk id="2" creationId="{45357C91-767E-43E0-B81A-71BBD4C1F4BC}"/>
          </ac:spMkLst>
        </pc:spChg>
        <pc:spChg chg="mod">
          <ac:chgData name="Roberta Bogle" userId="0cb3318a2133f09a" providerId="LiveId" clId="{523E4CD6-4687-4181-BFDB-E66C8E4163B1}" dt="2020-03-13T09:21:24.885" v="2038" actId="27636"/>
          <ac:spMkLst>
            <pc:docMk/>
            <pc:sldMk cId="3095982523" sldId="303"/>
            <ac:spMk id="3" creationId="{F47B4C78-D6E2-49C7-93B3-BA8807B6805E}"/>
          </ac:spMkLst>
        </pc:spChg>
      </pc:sldChg>
      <pc:sldChg chg="modSp add mod">
        <pc:chgData name="Roberta Bogle" userId="0cb3318a2133f09a" providerId="LiveId" clId="{523E4CD6-4687-4181-BFDB-E66C8E4163B1}" dt="2020-03-13T09:22:20.795" v="2085" actId="20577"/>
        <pc:sldMkLst>
          <pc:docMk/>
          <pc:sldMk cId="790041127" sldId="304"/>
        </pc:sldMkLst>
        <pc:spChg chg="mod">
          <ac:chgData name="Roberta Bogle" userId="0cb3318a2133f09a" providerId="LiveId" clId="{523E4CD6-4687-4181-BFDB-E66C8E4163B1}" dt="2020-03-13T09:22:20.795" v="2085" actId="20577"/>
          <ac:spMkLst>
            <pc:docMk/>
            <pc:sldMk cId="790041127" sldId="304"/>
            <ac:spMk id="2" creationId="{AEF9AC3D-9C42-4CF6-8952-810A47E647C2}"/>
          </ac:spMkLst>
        </pc:spChg>
        <pc:spChg chg="mod">
          <ac:chgData name="Roberta Bogle" userId="0cb3318a2133f09a" providerId="LiveId" clId="{523E4CD6-4687-4181-BFDB-E66C8E4163B1}" dt="2020-03-13T09:21:53.765" v="2041" actId="27636"/>
          <ac:spMkLst>
            <pc:docMk/>
            <pc:sldMk cId="790041127" sldId="304"/>
            <ac:spMk id="3" creationId="{E9F12485-0181-4D2C-97CE-37E7B8A56355}"/>
          </ac:spMkLst>
        </pc:spChg>
      </pc:sldChg>
      <pc:sldChg chg="add del">
        <pc:chgData name="Roberta Bogle" userId="0cb3318a2133f09a" providerId="LiveId" clId="{523E4CD6-4687-4181-BFDB-E66C8E4163B1}" dt="2020-03-17T09:51:24.727" v="2118" actId="47"/>
        <pc:sldMkLst>
          <pc:docMk/>
          <pc:sldMk cId="2029820649" sldId="305"/>
        </pc:sldMkLst>
      </pc:sldChg>
      <pc:sldChg chg="add del">
        <pc:chgData name="Roberta Bogle" userId="0cb3318a2133f09a" providerId="LiveId" clId="{523E4CD6-4687-4181-BFDB-E66C8E4163B1}" dt="2020-03-17T09:51:12.697" v="2115" actId="47"/>
        <pc:sldMkLst>
          <pc:docMk/>
          <pc:sldMk cId="596820217" sldId="30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80ECB9-4FEA-4483-B7CA-C91867AC25C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848F8-F2FE-4DCC-9362-2D1BD251458E}" type="slidenum">
              <a:rPr lang="en-US" smtClean="0"/>
              <a:t>‹#›</a:t>
            </a:fld>
            <a:endParaRPr lang="en-US"/>
          </a:p>
        </p:txBody>
      </p:sp>
    </p:spTree>
    <p:extLst>
      <p:ext uri="{BB962C8B-B14F-4D97-AF65-F5344CB8AC3E}">
        <p14:creationId xmlns:p14="http://schemas.microsoft.com/office/powerpoint/2010/main" val="318678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80ECB9-4FEA-4483-B7CA-C91867AC25C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848F8-F2FE-4DCC-9362-2D1BD251458E}" type="slidenum">
              <a:rPr lang="en-US" smtClean="0"/>
              <a:t>‹#›</a:t>
            </a:fld>
            <a:endParaRPr lang="en-US"/>
          </a:p>
        </p:txBody>
      </p:sp>
    </p:spTree>
    <p:extLst>
      <p:ext uri="{BB962C8B-B14F-4D97-AF65-F5344CB8AC3E}">
        <p14:creationId xmlns:p14="http://schemas.microsoft.com/office/powerpoint/2010/main" val="425800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80ECB9-4FEA-4483-B7CA-C91867AC25C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848F8-F2FE-4DCC-9362-2D1BD251458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36261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80ECB9-4FEA-4483-B7CA-C91867AC25C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848F8-F2FE-4DCC-9362-2D1BD251458E}" type="slidenum">
              <a:rPr lang="en-US" smtClean="0"/>
              <a:t>‹#›</a:t>
            </a:fld>
            <a:endParaRPr lang="en-US"/>
          </a:p>
        </p:txBody>
      </p:sp>
    </p:spTree>
    <p:extLst>
      <p:ext uri="{BB962C8B-B14F-4D97-AF65-F5344CB8AC3E}">
        <p14:creationId xmlns:p14="http://schemas.microsoft.com/office/powerpoint/2010/main" val="1810266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80ECB9-4FEA-4483-B7CA-C91867AC25C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848F8-F2FE-4DCC-9362-2D1BD251458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09521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80ECB9-4FEA-4483-B7CA-C91867AC25C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848F8-F2FE-4DCC-9362-2D1BD251458E}" type="slidenum">
              <a:rPr lang="en-US" smtClean="0"/>
              <a:t>‹#›</a:t>
            </a:fld>
            <a:endParaRPr lang="en-US"/>
          </a:p>
        </p:txBody>
      </p:sp>
    </p:spTree>
    <p:extLst>
      <p:ext uri="{BB962C8B-B14F-4D97-AF65-F5344CB8AC3E}">
        <p14:creationId xmlns:p14="http://schemas.microsoft.com/office/powerpoint/2010/main" val="2455627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0ECB9-4FEA-4483-B7CA-C91867AC25C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848F8-F2FE-4DCC-9362-2D1BD251458E}" type="slidenum">
              <a:rPr lang="en-US" smtClean="0"/>
              <a:t>‹#›</a:t>
            </a:fld>
            <a:endParaRPr lang="en-US"/>
          </a:p>
        </p:txBody>
      </p:sp>
    </p:spTree>
    <p:extLst>
      <p:ext uri="{BB962C8B-B14F-4D97-AF65-F5344CB8AC3E}">
        <p14:creationId xmlns:p14="http://schemas.microsoft.com/office/powerpoint/2010/main" val="322395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0ECB9-4FEA-4483-B7CA-C91867AC25C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848F8-F2FE-4DCC-9362-2D1BD251458E}" type="slidenum">
              <a:rPr lang="en-US" smtClean="0"/>
              <a:t>‹#›</a:t>
            </a:fld>
            <a:endParaRPr lang="en-US"/>
          </a:p>
        </p:txBody>
      </p:sp>
    </p:spTree>
    <p:extLst>
      <p:ext uri="{BB962C8B-B14F-4D97-AF65-F5344CB8AC3E}">
        <p14:creationId xmlns:p14="http://schemas.microsoft.com/office/powerpoint/2010/main" val="359228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0ECB9-4FEA-4483-B7CA-C91867AC25C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848F8-F2FE-4DCC-9362-2D1BD251458E}" type="slidenum">
              <a:rPr lang="en-US" smtClean="0"/>
              <a:t>‹#›</a:t>
            </a:fld>
            <a:endParaRPr lang="en-US"/>
          </a:p>
        </p:txBody>
      </p:sp>
    </p:spTree>
    <p:extLst>
      <p:ext uri="{BB962C8B-B14F-4D97-AF65-F5344CB8AC3E}">
        <p14:creationId xmlns:p14="http://schemas.microsoft.com/office/powerpoint/2010/main" val="388080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80ECB9-4FEA-4483-B7CA-C91867AC25CF}"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848F8-F2FE-4DCC-9362-2D1BD251458E}" type="slidenum">
              <a:rPr lang="en-US" smtClean="0"/>
              <a:t>‹#›</a:t>
            </a:fld>
            <a:endParaRPr lang="en-US"/>
          </a:p>
        </p:txBody>
      </p:sp>
    </p:spTree>
    <p:extLst>
      <p:ext uri="{BB962C8B-B14F-4D97-AF65-F5344CB8AC3E}">
        <p14:creationId xmlns:p14="http://schemas.microsoft.com/office/powerpoint/2010/main" val="1123395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80ECB9-4FEA-4483-B7CA-C91867AC25CF}"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848F8-F2FE-4DCC-9362-2D1BD251458E}" type="slidenum">
              <a:rPr lang="en-US" smtClean="0"/>
              <a:t>‹#›</a:t>
            </a:fld>
            <a:endParaRPr lang="en-US"/>
          </a:p>
        </p:txBody>
      </p:sp>
    </p:spTree>
    <p:extLst>
      <p:ext uri="{BB962C8B-B14F-4D97-AF65-F5344CB8AC3E}">
        <p14:creationId xmlns:p14="http://schemas.microsoft.com/office/powerpoint/2010/main" val="112224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80ECB9-4FEA-4483-B7CA-C91867AC25CF}" type="datetimeFigureOut">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848F8-F2FE-4DCC-9362-2D1BD251458E}" type="slidenum">
              <a:rPr lang="en-US" smtClean="0"/>
              <a:t>‹#›</a:t>
            </a:fld>
            <a:endParaRPr lang="en-US"/>
          </a:p>
        </p:txBody>
      </p:sp>
    </p:spTree>
    <p:extLst>
      <p:ext uri="{BB962C8B-B14F-4D97-AF65-F5344CB8AC3E}">
        <p14:creationId xmlns:p14="http://schemas.microsoft.com/office/powerpoint/2010/main" val="127206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0ECB9-4FEA-4483-B7CA-C91867AC25CF}"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848F8-F2FE-4DCC-9362-2D1BD251458E}" type="slidenum">
              <a:rPr lang="en-US" smtClean="0"/>
              <a:t>‹#›</a:t>
            </a:fld>
            <a:endParaRPr lang="en-US"/>
          </a:p>
        </p:txBody>
      </p:sp>
    </p:spTree>
    <p:extLst>
      <p:ext uri="{BB962C8B-B14F-4D97-AF65-F5344CB8AC3E}">
        <p14:creationId xmlns:p14="http://schemas.microsoft.com/office/powerpoint/2010/main" val="79258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0ECB9-4FEA-4483-B7CA-C91867AC25CF}" type="datetimeFigureOut">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4848F8-F2FE-4DCC-9362-2D1BD251458E}" type="slidenum">
              <a:rPr lang="en-US" smtClean="0"/>
              <a:t>‹#›</a:t>
            </a:fld>
            <a:endParaRPr lang="en-US"/>
          </a:p>
        </p:txBody>
      </p:sp>
    </p:spTree>
    <p:extLst>
      <p:ext uri="{BB962C8B-B14F-4D97-AF65-F5344CB8AC3E}">
        <p14:creationId xmlns:p14="http://schemas.microsoft.com/office/powerpoint/2010/main" val="160361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80ECB9-4FEA-4483-B7CA-C91867AC25CF}"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848F8-F2FE-4DCC-9362-2D1BD251458E}" type="slidenum">
              <a:rPr lang="en-US" smtClean="0"/>
              <a:t>‹#›</a:t>
            </a:fld>
            <a:endParaRPr lang="en-US"/>
          </a:p>
        </p:txBody>
      </p:sp>
    </p:spTree>
    <p:extLst>
      <p:ext uri="{BB962C8B-B14F-4D97-AF65-F5344CB8AC3E}">
        <p14:creationId xmlns:p14="http://schemas.microsoft.com/office/powerpoint/2010/main" val="373545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80ECB9-4FEA-4483-B7CA-C91867AC25CF}"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848F8-F2FE-4DCC-9362-2D1BD251458E}" type="slidenum">
              <a:rPr lang="en-US" smtClean="0"/>
              <a:t>‹#›</a:t>
            </a:fld>
            <a:endParaRPr lang="en-US"/>
          </a:p>
        </p:txBody>
      </p:sp>
    </p:spTree>
    <p:extLst>
      <p:ext uri="{BB962C8B-B14F-4D97-AF65-F5344CB8AC3E}">
        <p14:creationId xmlns:p14="http://schemas.microsoft.com/office/powerpoint/2010/main" val="150980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80ECB9-4FEA-4483-B7CA-C91867AC25CF}" type="datetimeFigureOut">
              <a:rPr lang="en-US" smtClean="0"/>
              <a:t>3/17/2020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A4848F8-F2FE-4DCC-9362-2D1BD251458E}" type="slidenum">
              <a:rPr lang="en-US" smtClean="0"/>
              <a:t>‹#›</a:t>
            </a:fld>
            <a:endParaRPr lang="en-US"/>
          </a:p>
        </p:txBody>
      </p:sp>
    </p:spTree>
    <p:extLst>
      <p:ext uri="{BB962C8B-B14F-4D97-AF65-F5344CB8AC3E}">
        <p14:creationId xmlns:p14="http://schemas.microsoft.com/office/powerpoint/2010/main" val="3967375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wmbfnews.com/2019/07/19/south-carolina-ranks-one-top-states-opioid-distribu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vScH_2loKJ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LNk8J5AFsFg" TargetMode="External"/><Relationship Id="rId2" Type="http://schemas.openxmlformats.org/officeDocument/2006/relationships/hyperlink" Target="https://www.youtube.com/watch?v=uSvX33Z_iuQ"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bing.com/images/search?q=addiction+images+and+quotes&amp;id=3EDDFC8BEF5BA1921A3659FE8DDCF96552FFD1CC&amp;FORM=IQFRB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2xOLPQZ5rY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pde.com/news/local/what-a-researcher-says-could-slow-the-opioid-epidemic-in-the-grand-strand-are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crisisnextdoor.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recoverycentersinc.org/about-us/our-organization-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roberta4thecenter@gmail.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ncb.org/incb/en/narcotic-drugs/Technical_Reports/narcotic_drugs_reports.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WhpAYw9kCt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bing.com/images/search?q=addiction+images+and+quotes&amp;id=FF2D76BADDC4CA37C2B15566629098C996308735&amp;FORM=IQFRB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A86-0E24-42ED-A05D-A441CE1AB397}"/>
              </a:ext>
            </a:extLst>
          </p:cNvPr>
          <p:cNvSpPr>
            <a:spLocks noGrp="1"/>
          </p:cNvSpPr>
          <p:nvPr>
            <p:ph type="ctrTitle"/>
          </p:nvPr>
        </p:nvSpPr>
        <p:spPr/>
        <p:txBody>
          <a:bodyPr/>
          <a:lstStyle/>
          <a:p>
            <a:r>
              <a:rPr lang="en-US" dirty="0"/>
              <a:t>The Opioid Epidemic:</a:t>
            </a:r>
          </a:p>
        </p:txBody>
      </p:sp>
      <p:sp>
        <p:nvSpPr>
          <p:cNvPr id="3" name="Subtitle 2">
            <a:extLst>
              <a:ext uri="{FF2B5EF4-FFF2-40B4-BE49-F238E27FC236}">
                <a16:creationId xmlns:a16="http://schemas.microsoft.com/office/drawing/2014/main" id="{69EF75E5-0494-4897-BC69-668F2EA37DB1}"/>
              </a:ext>
            </a:extLst>
          </p:cNvPr>
          <p:cNvSpPr>
            <a:spLocks noGrp="1"/>
          </p:cNvSpPr>
          <p:nvPr>
            <p:ph type="subTitle" idx="1"/>
          </p:nvPr>
        </p:nvSpPr>
        <p:spPr/>
        <p:txBody>
          <a:bodyPr>
            <a:normAutofit/>
          </a:bodyPr>
          <a:lstStyle/>
          <a:p>
            <a:r>
              <a:rPr lang="en-US" sz="5400" b="1" i="1" dirty="0">
                <a:solidFill>
                  <a:srgbClr val="FF0000"/>
                </a:solidFill>
              </a:rPr>
              <a:t>It’s a Crisis </a:t>
            </a:r>
          </a:p>
        </p:txBody>
      </p:sp>
    </p:spTree>
    <p:extLst>
      <p:ext uri="{BB962C8B-B14F-4D97-AF65-F5344CB8AC3E}">
        <p14:creationId xmlns:p14="http://schemas.microsoft.com/office/powerpoint/2010/main" val="3013876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1332-F0D6-4E8A-B2F4-CC391A6FEA8B}"/>
              </a:ext>
            </a:extLst>
          </p:cNvPr>
          <p:cNvSpPr>
            <a:spLocks noGrp="1"/>
          </p:cNvSpPr>
          <p:nvPr>
            <p:ph type="title"/>
          </p:nvPr>
        </p:nvSpPr>
        <p:spPr/>
        <p:txBody>
          <a:bodyPr>
            <a:normAutofit fontScale="90000"/>
          </a:bodyPr>
          <a:lstStyle/>
          <a:p>
            <a:r>
              <a:rPr lang="en-US" dirty="0"/>
              <a:t>D.A.O.D.A.S. -</a:t>
            </a:r>
            <a:br>
              <a:rPr lang="en-US" dirty="0"/>
            </a:br>
            <a:r>
              <a:rPr lang="en-US" dirty="0"/>
              <a:t>In Horry County South Carolina 2017</a:t>
            </a:r>
            <a:br>
              <a:rPr lang="en-US" dirty="0"/>
            </a:br>
            <a:endParaRPr lang="en-US" dirty="0"/>
          </a:p>
        </p:txBody>
      </p:sp>
      <p:sp>
        <p:nvSpPr>
          <p:cNvPr id="3" name="Content Placeholder 2">
            <a:extLst>
              <a:ext uri="{FF2B5EF4-FFF2-40B4-BE49-F238E27FC236}">
                <a16:creationId xmlns:a16="http://schemas.microsoft.com/office/drawing/2014/main" id="{C5B92196-5062-4AAA-B8CC-1913A1E0E503}"/>
              </a:ext>
            </a:extLst>
          </p:cNvPr>
          <p:cNvSpPr>
            <a:spLocks noGrp="1"/>
          </p:cNvSpPr>
          <p:nvPr>
            <p:ph idx="1"/>
          </p:nvPr>
        </p:nvSpPr>
        <p:spPr/>
        <p:txBody>
          <a:bodyPr>
            <a:normAutofit fontScale="92500" lnSpcReduction="10000"/>
          </a:bodyPr>
          <a:lstStyle/>
          <a:p>
            <a:pPr marL="2286000" lvl="5" indent="0">
              <a:buNone/>
            </a:pPr>
            <a:r>
              <a:rPr lang="en-US" sz="1600" dirty="0"/>
              <a:t>Overdose Total 	*Rate		Opioids	*Rate</a:t>
            </a:r>
          </a:p>
          <a:p>
            <a:r>
              <a:rPr lang="en-US" u="sng" dirty="0"/>
              <a:t>South Carolina 			1,001 	20.4 		748 		15.5</a:t>
            </a:r>
          </a:p>
          <a:p>
            <a:endParaRPr lang="en-US" u="sng" dirty="0"/>
          </a:p>
          <a:p>
            <a:r>
              <a:rPr lang="en-US" dirty="0"/>
              <a:t>Charleston 			</a:t>
            </a:r>
            <a:r>
              <a:rPr lang="en-US" b="1" dirty="0"/>
              <a:t>118 	</a:t>
            </a:r>
            <a:r>
              <a:rPr lang="en-US" dirty="0"/>
              <a:t>	27.6 		</a:t>
            </a:r>
            <a:r>
              <a:rPr lang="en-US" b="1" dirty="0"/>
              <a:t>94 </a:t>
            </a:r>
            <a:r>
              <a:rPr lang="en-US" dirty="0"/>
              <a:t>		22.1</a:t>
            </a:r>
          </a:p>
          <a:p>
            <a:r>
              <a:rPr lang="en-US" b="1" u="sng" dirty="0"/>
              <a:t>Georgetown 			18 		36.2 		14 		27.8</a:t>
            </a:r>
          </a:p>
          <a:p>
            <a:r>
              <a:rPr lang="en-US" dirty="0"/>
              <a:t>Greenville 			</a:t>
            </a:r>
            <a:r>
              <a:rPr lang="en-US" b="1" dirty="0"/>
              <a:t>107 	</a:t>
            </a:r>
            <a:r>
              <a:rPr lang="en-US" dirty="0"/>
              <a:t>	21.1 		</a:t>
            </a:r>
            <a:r>
              <a:rPr lang="en-US" b="1" dirty="0"/>
              <a:t>73 	</a:t>
            </a:r>
            <a:r>
              <a:rPr lang="en-US" dirty="0"/>
              <a:t>	14.7</a:t>
            </a:r>
          </a:p>
          <a:p>
            <a:r>
              <a:rPr lang="en-US" b="1" u="sng" dirty="0"/>
              <a:t>Horry 				103 		35.2		77 		27.0</a:t>
            </a:r>
          </a:p>
          <a:p>
            <a:r>
              <a:rPr lang="it-IT" dirty="0"/>
              <a:t>Lancaster 				24 		</a:t>
            </a:r>
            <a:r>
              <a:rPr lang="it-IT" b="1" dirty="0"/>
              <a:t>28.7 </a:t>
            </a:r>
            <a:r>
              <a:rPr lang="it-IT" dirty="0"/>
              <a:t>		23 	</a:t>
            </a:r>
            <a:r>
              <a:rPr lang="it-IT" b="1" dirty="0"/>
              <a:t>	27.6</a:t>
            </a:r>
            <a:endParaRPr lang="en-US" b="1" dirty="0"/>
          </a:p>
          <a:p>
            <a:r>
              <a:rPr lang="de-DE" dirty="0"/>
              <a:t>Richland 				93 		23.1 		</a:t>
            </a:r>
            <a:r>
              <a:rPr lang="en-US" dirty="0"/>
              <a:t>71 		17.9</a:t>
            </a:r>
            <a:endParaRPr lang="de-DE" dirty="0"/>
          </a:p>
          <a:p>
            <a:pPr marL="0" indent="0">
              <a:buNone/>
            </a:pPr>
            <a:endParaRPr lang="en-US" sz="1400" dirty="0"/>
          </a:p>
          <a:p>
            <a:pPr marL="0" indent="0">
              <a:buNone/>
            </a:pPr>
            <a:r>
              <a:rPr lang="en-US" sz="1400" dirty="0"/>
              <a:t>*Rate is per 100,000 people</a:t>
            </a:r>
          </a:p>
        </p:txBody>
      </p:sp>
    </p:spTree>
    <p:extLst>
      <p:ext uri="{BB962C8B-B14F-4D97-AF65-F5344CB8AC3E}">
        <p14:creationId xmlns:p14="http://schemas.microsoft.com/office/powerpoint/2010/main" val="3394699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CAA5-C539-425D-9C63-02174D30A905}"/>
              </a:ext>
            </a:extLst>
          </p:cNvPr>
          <p:cNvSpPr>
            <a:spLocks noGrp="1"/>
          </p:cNvSpPr>
          <p:nvPr>
            <p:ph type="title"/>
          </p:nvPr>
        </p:nvSpPr>
        <p:spPr/>
        <p:txBody>
          <a:bodyPr>
            <a:normAutofit fontScale="90000"/>
          </a:bodyPr>
          <a:lstStyle/>
          <a:p>
            <a:r>
              <a:rPr lang="en-US" dirty="0"/>
              <a:t>D.A.O.D.A.S. -</a:t>
            </a:r>
            <a:br>
              <a:rPr lang="en-US" dirty="0"/>
            </a:br>
            <a:r>
              <a:rPr lang="en-US" dirty="0"/>
              <a:t>In Horry County South Carolina 2018</a:t>
            </a:r>
            <a:br>
              <a:rPr lang="en-US" dirty="0"/>
            </a:br>
            <a:endParaRPr lang="en-US" dirty="0"/>
          </a:p>
        </p:txBody>
      </p:sp>
      <p:sp>
        <p:nvSpPr>
          <p:cNvPr id="3" name="Content Placeholder 2">
            <a:extLst>
              <a:ext uri="{FF2B5EF4-FFF2-40B4-BE49-F238E27FC236}">
                <a16:creationId xmlns:a16="http://schemas.microsoft.com/office/drawing/2014/main" id="{3D1A9887-32F8-442A-8C95-99A1CA7DE02C}"/>
              </a:ext>
            </a:extLst>
          </p:cNvPr>
          <p:cNvSpPr>
            <a:spLocks noGrp="1"/>
          </p:cNvSpPr>
          <p:nvPr>
            <p:ph idx="1"/>
          </p:nvPr>
        </p:nvSpPr>
        <p:spPr/>
        <p:txBody>
          <a:bodyPr>
            <a:normAutofit fontScale="92500" lnSpcReduction="10000"/>
          </a:bodyPr>
          <a:lstStyle/>
          <a:p>
            <a:pPr marL="2286000" lvl="5" indent="0">
              <a:buNone/>
            </a:pPr>
            <a:r>
              <a:rPr lang="en-US" sz="1600" dirty="0"/>
              <a:t>Overdose Total 	*Rate		Opioids	*Rate</a:t>
            </a:r>
          </a:p>
          <a:p>
            <a:r>
              <a:rPr lang="en-US" u="sng" dirty="0"/>
              <a:t>South Carolina 			1,103 	22.2 		816 		16.7</a:t>
            </a:r>
          </a:p>
          <a:p>
            <a:endParaRPr lang="en-US" u="sng" dirty="0"/>
          </a:p>
          <a:p>
            <a:r>
              <a:rPr lang="en-US" dirty="0"/>
              <a:t>Charleston 			</a:t>
            </a:r>
            <a:r>
              <a:rPr lang="en-US" b="1" dirty="0"/>
              <a:t>121 	</a:t>
            </a:r>
            <a:r>
              <a:rPr lang="en-US" dirty="0"/>
              <a:t>	29.0 		</a:t>
            </a:r>
            <a:r>
              <a:rPr lang="en-US" b="1" dirty="0"/>
              <a:t>100 </a:t>
            </a:r>
            <a:r>
              <a:rPr lang="en-US" dirty="0"/>
              <a:t>		24.2</a:t>
            </a:r>
          </a:p>
          <a:p>
            <a:r>
              <a:rPr lang="en-US" b="1" u="sng" dirty="0"/>
              <a:t>Georgetown</a:t>
            </a:r>
            <a:r>
              <a:rPr lang="en-US" u="sng" dirty="0"/>
              <a:t> </a:t>
            </a:r>
            <a:r>
              <a:rPr lang="en-US" b="1" u="sng" dirty="0"/>
              <a:t>			23 		43.9 		16 		28.9</a:t>
            </a:r>
          </a:p>
          <a:p>
            <a:r>
              <a:rPr lang="en-US" dirty="0"/>
              <a:t>Greenville 			</a:t>
            </a:r>
            <a:r>
              <a:rPr lang="en-US" b="1" dirty="0"/>
              <a:t>172 	</a:t>
            </a:r>
            <a:r>
              <a:rPr lang="en-US" dirty="0"/>
              <a:t>	</a:t>
            </a:r>
            <a:r>
              <a:rPr lang="en-US" b="1" dirty="0"/>
              <a:t>33.7 </a:t>
            </a:r>
            <a:r>
              <a:rPr lang="en-US" dirty="0"/>
              <a:t>		</a:t>
            </a:r>
            <a:r>
              <a:rPr lang="en-US" b="1" dirty="0"/>
              <a:t>131 		26.4</a:t>
            </a:r>
            <a:endParaRPr lang="en-US" dirty="0"/>
          </a:p>
          <a:p>
            <a:r>
              <a:rPr lang="en-US" b="1" u="sng" dirty="0"/>
              <a:t>Horry 				105 		35.1		85		29.1</a:t>
            </a:r>
          </a:p>
          <a:p>
            <a:r>
              <a:rPr lang="it-IT" dirty="0"/>
              <a:t>Lancaster 				14 		17.0</a:t>
            </a:r>
            <a:r>
              <a:rPr lang="it-IT" b="1" dirty="0"/>
              <a:t> </a:t>
            </a:r>
            <a:r>
              <a:rPr lang="it-IT" dirty="0"/>
              <a:t>		12 	</a:t>
            </a:r>
            <a:r>
              <a:rPr lang="it-IT" b="1" dirty="0"/>
              <a:t>	</a:t>
            </a:r>
            <a:r>
              <a:rPr lang="it-IT" dirty="0"/>
              <a:t>15.4</a:t>
            </a:r>
            <a:endParaRPr lang="en-US" dirty="0"/>
          </a:p>
          <a:p>
            <a:r>
              <a:rPr lang="de-DE" dirty="0"/>
              <a:t>Richland 				85 		20.5 		</a:t>
            </a:r>
            <a:r>
              <a:rPr lang="en-US" dirty="0"/>
              <a:t>51 		12.3</a:t>
            </a:r>
            <a:endParaRPr lang="de-DE" dirty="0"/>
          </a:p>
          <a:p>
            <a:pPr marL="0" indent="0">
              <a:buNone/>
            </a:pPr>
            <a:endParaRPr lang="en-US" sz="1400" dirty="0"/>
          </a:p>
          <a:p>
            <a:pPr marL="0" indent="0">
              <a:buNone/>
            </a:pPr>
            <a:r>
              <a:rPr lang="en-US" sz="1400" dirty="0"/>
              <a:t>*Rate is per 100,000 people</a:t>
            </a:r>
          </a:p>
          <a:p>
            <a:endParaRPr lang="en-US" dirty="0"/>
          </a:p>
        </p:txBody>
      </p:sp>
    </p:spTree>
    <p:extLst>
      <p:ext uri="{BB962C8B-B14F-4D97-AF65-F5344CB8AC3E}">
        <p14:creationId xmlns:p14="http://schemas.microsoft.com/office/powerpoint/2010/main" val="2615030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6E8C7-6841-43F6-B9C6-C0D2D68F3E8B}"/>
              </a:ext>
            </a:extLst>
          </p:cNvPr>
          <p:cNvSpPr>
            <a:spLocks noGrp="1"/>
          </p:cNvSpPr>
          <p:nvPr>
            <p:ph type="title"/>
          </p:nvPr>
        </p:nvSpPr>
        <p:spPr/>
        <p:txBody>
          <a:bodyPr/>
          <a:lstStyle/>
          <a:p>
            <a:r>
              <a:rPr lang="en-US" dirty="0"/>
              <a:t>Sun News-</a:t>
            </a:r>
            <a:br>
              <a:rPr lang="en-US" dirty="0"/>
            </a:br>
            <a:r>
              <a:rPr lang="en-US" dirty="0"/>
              <a:t>February 16, 2020</a:t>
            </a:r>
          </a:p>
        </p:txBody>
      </p:sp>
      <p:pic>
        <p:nvPicPr>
          <p:cNvPr id="5" name="Content Placeholder 4" descr="A close up of a newspaper&#10;&#10;Description automatically generated">
            <a:extLst>
              <a:ext uri="{FF2B5EF4-FFF2-40B4-BE49-F238E27FC236}">
                <a16:creationId xmlns:a16="http://schemas.microsoft.com/office/drawing/2014/main" id="{594D86FD-DAE4-4ED5-B33F-C6ED5970A9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8533" y="2160588"/>
            <a:ext cx="6799698" cy="4319992"/>
          </a:xfrm>
        </p:spPr>
      </p:pic>
    </p:spTree>
    <p:extLst>
      <p:ext uri="{BB962C8B-B14F-4D97-AF65-F5344CB8AC3E}">
        <p14:creationId xmlns:p14="http://schemas.microsoft.com/office/powerpoint/2010/main" val="70776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A2FD-12DE-4E01-A6F4-AEEB2C903D09}"/>
              </a:ext>
            </a:extLst>
          </p:cNvPr>
          <p:cNvSpPr>
            <a:spLocks noGrp="1"/>
          </p:cNvSpPr>
          <p:nvPr>
            <p:ph type="title"/>
          </p:nvPr>
        </p:nvSpPr>
        <p:spPr/>
        <p:txBody>
          <a:bodyPr>
            <a:normAutofit fontScale="90000"/>
          </a:bodyPr>
          <a:lstStyle/>
          <a:p>
            <a:r>
              <a:rPr lang="en-US" dirty="0"/>
              <a:t>July 2019 WMBF –So</a:t>
            </a:r>
            <a:r>
              <a:rPr lang="en-US" b="1" dirty="0"/>
              <a:t>uth Carolina ranks as one of the top states for opioid distribution</a:t>
            </a:r>
            <a:br>
              <a:rPr lang="en-US" b="1" dirty="0"/>
            </a:br>
            <a:endParaRPr lang="en-US" dirty="0"/>
          </a:p>
        </p:txBody>
      </p:sp>
      <p:sp>
        <p:nvSpPr>
          <p:cNvPr id="3" name="Content Placeholder 2">
            <a:extLst>
              <a:ext uri="{FF2B5EF4-FFF2-40B4-BE49-F238E27FC236}">
                <a16:creationId xmlns:a16="http://schemas.microsoft.com/office/drawing/2014/main" id="{7E677E02-8AE1-47BA-9823-71A9152212C8}"/>
              </a:ext>
            </a:extLst>
          </p:cNvPr>
          <p:cNvSpPr>
            <a:spLocks noGrp="1"/>
          </p:cNvSpPr>
          <p:nvPr>
            <p:ph idx="1"/>
          </p:nvPr>
        </p:nvSpPr>
        <p:spPr/>
        <p:txBody>
          <a:bodyPr>
            <a:normAutofit/>
          </a:bodyPr>
          <a:lstStyle/>
          <a:p>
            <a:r>
              <a:rPr lang="en-US" dirty="0">
                <a:hlinkClick r:id="rId2"/>
              </a:rPr>
              <a:t>https://www.wmbfnews.com/2019/07/19/</a:t>
            </a:r>
            <a:r>
              <a:rPr lang="en-US">
                <a:hlinkClick r:id="rId2"/>
              </a:rPr>
              <a:t>south-carolina-ranks-one-top-states-opioid-distribution/</a:t>
            </a:r>
            <a:r>
              <a:rPr lang="en-US"/>
              <a:t> </a:t>
            </a:r>
            <a:endParaRPr lang="en-US" dirty="0"/>
          </a:p>
        </p:txBody>
      </p:sp>
    </p:spTree>
    <p:extLst>
      <p:ext uri="{BB962C8B-B14F-4D97-AF65-F5344CB8AC3E}">
        <p14:creationId xmlns:p14="http://schemas.microsoft.com/office/powerpoint/2010/main" val="215450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9B8D9F-C897-4702-9821-BB6FC4A70529}"/>
              </a:ext>
            </a:extLst>
          </p:cNvPr>
          <p:cNvSpPr>
            <a:spLocks noGrp="1"/>
          </p:cNvSpPr>
          <p:nvPr>
            <p:ph type="title"/>
          </p:nvPr>
        </p:nvSpPr>
        <p:spPr>
          <a:xfrm>
            <a:off x="7181723" y="609600"/>
            <a:ext cx="4512989" cy="2227730"/>
          </a:xfrm>
        </p:spPr>
        <p:txBody>
          <a:bodyPr anchor="ctr">
            <a:normAutofit/>
          </a:bodyPr>
          <a:lstStyle/>
          <a:p>
            <a:endParaRPr lang="en-US">
              <a:solidFill>
                <a:srgbClr val="FFFFFF"/>
              </a:solidFill>
            </a:endParaRPr>
          </a:p>
        </p:txBody>
      </p:sp>
      <p:pic>
        <p:nvPicPr>
          <p:cNvPr id="5" name="Content Placeholder 4" descr="A close up of text on a black background&#10;&#10;Description automatically generated">
            <a:extLst>
              <a:ext uri="{FF2B5EF4-FFF2-40B4-BE49-F238E27FC236}">
                <a16:creationId xmlns:a16="http://schemas.microsoft.com/office/drawing/2014/main" id="{500C1B92-9CD8-47A1-8E3F-7DBD35605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1545062"/>
            <a:ext cx="3856774" cy="3856774"/>
          </a:xfrm>
          <a:prstGeom prst="rect">
            <a:avLst/>
          </a:prstGeom>
        </p:spPr>
      </p:pic>
      <p:sp>
        <p:nvSpPr>
          <p:cNvPr id="9" name="Content Placeholder 8">
            <a:extLst>
              <a:ext uri="{FF2B5EF4-FFF2-40B4-BE49-F238E27FC236}">
                <a16:creationId xmlns:a16="http://schemas.microsoft.com/office/drawing/2014/main" id="{D0E30D79-BFFB-4074-B978-A832C954ECDD}"/>
              </a:ext>
            </a:extLst>
          </p:cNvPr>
          <p:cNvSpPr>
            <a:spLocks noGrp="1"/>
          </p:cNvSpPr>
          <p:nvPr>
            <p:ph idx="1"/>
          </p:nvPr>
        </p:nvSpPr>
        <p:spPr>
          <a:xfrm>
            <a:off x="7181725" y="2837329"/>
            <a:ext cx="4512988" cy="3317938"/>
          </a:xfrm>
        </p:spPr>
        <p:txBody>
          <a:bodyPr anchor="t">
            <a:normAutofit/>
          </a:bodyPr>
          <a:lstStyle/>
          <a:p>
            <a:endParaRPr lang="en-US">
              <a:solidFill>
                <a:srgbClr val="FFFFFF"/>
              </a:solidFill>
            </a:endParaRPr>
          </a:p>
        </p:txBody>
      </p:sp>
    </p:spTree>
    <p:extLst>
      <p:ext uri="{BB962C8B-B14F-4D97-AF65-F5344CB8AC3E}">
        <p14:creationId xmlns:p14="http://schemas.microsoft.com/office/powerpoint/2010/main" val="2715038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FBE1-DDF9-4A6D-8591-C42BE342F77D}"/>
              </a:ext>
            </a:extLst>
          </p:cNvPr>
          <p:cNvSpPr>
            <a:spLocks noGrp="1"/>
          </p:cNvSpPr>
          <p:nvPr>
            <p:ph type="title"/>
          </p:nvPr>
        </p:nvSpPr>
        <p:spPr/>
        <p:txBody>
          <a:bodyPr/>
          <a:lstStyle/>
          <a:p>
            <a:r>
              <a:rPr lang="en-US" dirty="0"/>
              <a:t>A Mother’s Story</a:t>
            </a:r>
          </a:p>
        </p:txBody>
      </p:sp>
      <p:sp>
        <p:nvSpPr>
          <p:cNvPr id="3" name="Content Placeholder 2">
            <a:extLst>
              <a:ext uri="{FF2B5EF4-FFF2-40B4-BE49-F238E27FC236}">
                <a16:creationId xmlns:a16="http://schemas.microsoft.com/office/drawing/2014/main" id="{1D359B01-DBB4-4F9C-9947-2A9EF0241A3D}"/>
              </a:ext>
            </a:extLst>
          </p:cNvPr>
          <p:cNvSpPr>
            <a:spLocks noGrp="1"/>
          </p:cNvSpPr>
          <p:nvPr>
            <p:ph idx="1"/>
          </p:nvPr>
        </p:nvSpPr>
        <p:spPr/>
        <p:txBody>
          <a:bodyPr/>
          <a:lstStyle/>
          <a:p>
            <a:pPr algn="ctr"/>
            <a:endParaRPr lang="en-US" dirty="0"/>
          </a:p>
          <a:p>
            <a:pPr algn="ctr"/>
            <a:r>
              <a:rPr lang="en-US" dirty="0">
                <a:hlinkClick r:id="rId2"/>
              </a:rPr>
              <a:t>https://www.youtube.com/watch?v=vScH_2loKJM</a:t>
            </a:r>
            <a:endParaRPr lang="en-US" dirty="0"/>
          </a:p>
          <a:p>
            <a:pPr algn="ctr"/>
            <a:endParaRPr lang="en-US" dirty="0"/>
          </a:p>
          <a:p>
            <a:pPr algn="ctr"/>
            <a:endParaRPr lang="en-US" dirty="0"/>
          </a:p>
          <a:p>
            <a:pPr algn="ctr"/>
            <a:r>
              <a:rPr lang="en-US" sz="2800" dirty="0"/>
              <a:t>Andrew</a:t>
            </a:r>
          </a:p>
        </p:txBody>
      </p:sp>
    </p:spTree>
    <p:extLst>
      <p:ext uri="{BB962C8B-B14F-4D97-AF65-F5344CB8AC3E}">
        <p14:creationId xmlns:p14="http://schemas.microsoft.com/office/powerpoint/2010/main" val="76940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EFBA8-08D7-4C3A-B7E2-0A8987FCC5BB}"/>
              </a:ext>
            </a:extLst>
          </p:cNvPr>
          <p:cNvSpPr>
            <a:spLocks noGrp="1"/>
          </p:cNvSpPr>
          <p:nvPr>
            <p:ph type="title"/>
          </p:nvPr>
        </p:nvSpPr>
        <p:spPr/>
        <p:txBody>
          <a:bodyPr/>
          <a:lstStyle/>
          <a:p>
            <a:r>
              <a:rPr lang="en-US" dirty="0"/>
              <a:t>N.I.D.A. - </a:t>
            </a:r>
            <a:br>
              <a:rPr lang="en-US" dirty="0"/>
            </a:br>
            <a:r>
              <a:rPr lang="en-US" dirty="0"/>
              <a:t>Addiction is a Disease of the Brain</a:t>
            </a:r>
          </a:p>
        </p:txBody>
      </p:sp>
      <p:sp>
        <p:nvSpPr>
          <p:cNvPr id="3" name="Content Placeholder 2">
            <a:extLst>
              <a:ext uri="{FF2B5EF4-FFF2-40B4-BE49-F238E27FC236}">
                <a16:creationId xmlns:a16="http://schemas.microsoft.com/office/drawing/2014/main" id="{44140C91-88A7-4248-BBF2-014CA9BE0FEA}"/>
              </a:ext>
            </a:extLst>
          </p:cNvPr>
          <p:cNvSpPr>
            <a:spLocks noGrp="1"/>
          </p:cNvSpPr>
          <p:nvPr>
            <p:ph idx="1"/>
          </p:nvPr>
        </p:nvSpPr>
        <p:spPr/>
        <p:txBody>
          <a:bodyPr>
            <a:normAutofit fontScale="92500" lnSpcReduction="20000"/>
          </a:bodyPr>
          <a:lstStyle/>
          <a:p>
            <a:pPr marL="0" indent="0" fontAlgn="base">
              <a:buNone/>
            </a:pPr>
            <a:endParaRPr lang="en-US" dirty="0"/>
          </a:p>
          <a:p>
            <a:pPr marL="0" indent="0" fontAlgn="base">
              <a:buNone/>
            </a:pPr>
            <a:r>
              <a:rPr lang="en-US" dirty="0"/>
              <a:t>Addiction is defined as:</a:t>
            </a:r>
          </a:p>
          <a:p>
            <a:pPr fontAlgn="base"/>
            <a:r>
              <a:rPr lang="en-US" dirty="0"/>
              <a:t>A chronic, relapsing disorder characterized by compulsive drug seeking and use despite adverse consequences.</a:t>
            </a:r>
          </a:p>
          <a:p>
            <a:pPr fontAlgn="base"/>
            <a:r>
              <a:rPr lang="en-US" dirty="0"/>
              <a:t>A  brain disorder, involving functional changes to brain circuits related to reward, stress, and self-control; changes that may last a long time or be permanent. </a:t>
            </a:r>
          </a:p>
          <a:p>
            <a:pPr fontAlgn="base"/>
            <a:r>
              <a:rPr lang="en-US" dirty="0"/>
              <a:t>Addiction is much like other diseases, such as heart disease or diabetes. </a:t>
            </a:r>
          </a:p>
          <a:p>
            <a:pPr marL="0" indent="0" fontAlgn="base">
              <a:buNone/>
            </a:pPr>
            <a:r>
              <a:rPr lang="en-US" dirty="0"/>
              <a:t>	Both-</a:t>
            </a:r>
          </a:p>
          <a:p>
            <a:pPr fontAlgn="base"/>
            <a:r>
              <a:rPr lang="en-US" dirty="0"/>
              <a:t>Disrupt the normal, healthy functioning of an organ in the body.</a:t>
            </a:r>
          </a:p>
          <a:p>
            <a:pPr fontAlgn="base"/>
            <a:r>
              <a:rPr lang="en-US" dirty="0"/>
              <a:t>Have serious harmful, life-threatening effects. </a:t>
            </a:r>
          </a:p>
          <a:p>
            <a:pPr fontAlgn="base"/>
            <a:r>
              <a:rPr lang="en-US" dirty="0"/>
              <a:t>Are mostly preventable and treatable. </a:t>
            </a:r>
          </a:p>
          <a:p>
            <a:pPr fontAlgn="base"/>
            <a:r>
              <a:rPr lang="en-US" dirty="0"/>
              <a:t>If left untreated, have a high probability of resulting in death.</a:t>
            </a:r>
          </a:p>
          <a:p>
            <a:endParaRPr lang="en-US" dirty="0"/>
          </a:p>
        </p:txBody>
      </p:sp>
    </p:spTree>
    <p:extLst>
      <p:ext uri="{BB962C8B-B14F-4D97-AF65-F5344CB8AC3E}">
        <p14:creationId xmlns:p14="http://schemas.microsoft.com/office/powerpoint/2010/main" val="290172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9565E-F3B4-4FA5-9E55-F560CB886428}"/>
              </a:ext>
            </a:extLst>
          </p:cNvPr>
          <p:cNvSpPr>
            <a:spLocks noGrp="1"/>
          </p:cNvSpPr>
          <p:nvPr>
            <p:ph type="title"/>
          </p:nvPr>
        </p:nvSpPr>
        <p:spPr/>
        <p:txBody>
          <a:bodyPr/>
          <a:lstStyle/>
          <a:p>
            <a:r>
              <a:rPr lang="en-US" dirty="0"/>
              <a:t>The Disease of Addiction</a:t>
            </a:r>
          </a:p>
        </p:txBody>
      </p:sp>
      <p:sp>
        <p:nvSpPr>
          <p:cNvPr id="3" name="Content Placeholder 2">
            <a:extLst>
              <a:ext uri="{FF2B5EF4-FFF2-40B4-BE49-F238E27FC236}">
                <a16:creationId xmlns:a16="http://schemas.microsoft.com/office/drawing/2014/main" id="{BE2E330C-AD70-4A70-AB03-4FC78BBD0958}"/>
              </a:ext>
            </a:extLst>
          </p:cNvPr>
          <p:cNvSpPr>
            <a:spLocks noGrp="1"/>
          </p:cNvSpPr>
          <p:nvPr>
            <p:ph idx="1"/>
          </p:nvPr>
        </p:nvSpPr>
        <p:spPr/>
        <p:txBody>
          <a:bodyPr/>
          <a:lstStyle/>
          <a:p>
            <a:r>
              <a:rPr lang="en-US" dirty="0">
                <a:hlinkClick r:id="rId2"/>
              </a:rPr>
              <a:t>https://www.youtube.com/watch?v=uSvX33Z_iuQ</a:t>
            </a:r>
            <a:endParaRPr lang="en-US" dirty="0"/>
          </a:p>
        </p:txBody>
      </p:sp>
      <p:sp>
        <p:nvSpPr>
          <p:cNvPr id="4" name="Rectangle 3">
            <a:extLst>
              <a:ext uri="{FF2B5EF4-FFF2-40B4-BE49-F238E27FC236}">
                <a16:creationId xmlns:a16="http://schemas.microsoft.com/office/drawing/2014/main" id="{F1559B3F-AC80-4816-ABC8-5531FE20B348}"/>
              </a:ext>
            </a:extLst>
          </p:cNvPr>
          <p:cNvSpPr/>
          <p:nvPr/>
        </p:nvSpPr>
        <p:spPr>
          <a:xfrm>
            <a:off x="3415009" y="3244334"/>
            <a:ext cx="5361981" cy="369332"/>
          </a:xfrm>
          <a:prstGeom prst="rect">
            <a:avLst/>
          </a:prstGeom>
        </p:spPr>
        <p:txBody>
          <a:bodyPr wrap="none">
            <a:spAutoFit/>
          </a:bodyPr>
          <a:lstStyle/>
          <a:p>
            <a:r>
              <a:rPr lang="en-US" dirty="0">
                <a:hlinkClick r:id="rId3"/>
              </a:rPr>
              <a:t>https://www.youtube.com/watch?v=LNk8J5AFsFg</a:t>
            </a:r>
            <a:endParaRPr lang="en-US" dirty="0"/>
          </a:p>
        </p:txBody>
      </p:sp>
    </p:spTree>
    <p:extLst>
      <p:ext uri="{BB962C8B-B14F-4D97-AF65-F5344CB8AC3E}">
        <p14:creationId xmlns:p14="http://schemas.microsoft.com/office/powerpoint/2010/main" val="266805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7C91-767E-43E0-B81A-71BBD4C1F4BC}"/>
              </a:ext>
            </a:extLst>
          </p:cNvPr>
          <p:cNvSpPr>
            <a:spLocks noGrp="1"/>
          </p:cNvSpPr>
          <p:nvPr>
            <p:ph type="title"/>
          </p:nvPr>
        </p:nvSpPr>
        <p:spPr>
          <a:xfrm>
            <a:off x="840566" y="609600"/>
            <a:ext cx="8433436" cy="662609"/>
          </a:xfrm>
        </p:spPr>
        <p:txBody>
          <a:bodyPr>
            <a:normAutofit fontScale="90000"/>
          </a:bodyPr>
          <a:lstStyle/>
          <a:p>
            <a:r>
              <a:rPr lang="en-US" dirty="0"/>
              <a:t>DSM 5 Definition of Substance </a:t>
            </a:r>
            <a:r>
              <a:rPr lang="en-US"/>
              <a:t>Use Disorder</a:t>
            </a:r>
            <a:endParaRPr lang="en-US" dirty="0"/>
          </a:p>
        </p:txBody>
      </p:sp>
      <p:sp>
        <p:nvSpPr>
          <p:cNvPr id="3" name="Content Placeholder 2">
            <a:extLst>
              <a:ext uri="{FF2B5EF4-FFF2-40B4-BE49-F238E27FC236}">
                <a16:creationId xmlns:a16="http://schemas.microsoft.com/office/drawing/2014/main" id="{F47B4C78-D6E2-49C7-93B3-BA8807B6805E}"/>
              </a:ext>
            </a:extLst>
          </p:cNvPr>
          <p:cNvSpPr>
            <a:spLocks noGrp="1"/>
          </p:cNvSpPr>
          <p:nvPr>
            <p:ph idx="1"/>
          </p:nvPr>
        </p:nvSpPr>
        <p:spPr/>
        <p:txBody>
          <a:bodyPr>
            <a:normAutofit fontScale="92500" lnSpcReduction="20000"/>
          </a:bodyPr>
          <a:lstStyle/>
          <a:p>
            <a:pPr fontAlgn="base"/>
            <a:r>
              <a:rPr lang="en-US" dirty="0"/>
              <a:t>The DSM-5 states that in order for a person to be diagnosed with a disorder due to a substance, they must display 2 of the following 11 symptoms within 12-months:</a:t>
            </a:r>
          </a:p>
          <a:p>
            <a:pPr fontAlgn="base"/>
            <a:r>
              <a:rPr lang="en-US" dirty="0"/>
              <a:t>Consuming more alcohol or other substance than originally planned</a:t>
            </a:r>
          </a:p>
          <a:p>
            <a:pPr fontAlgn="base"/>
            <a:r>
              <a:rPr lang="en-US" dirty="0"/>
              <a:t>Worrying about stopping or consistently failed efforts to control one’s use</a:t>
            </a:r>
          </a:p>
          <a:p>
            <a:pPr fontAlgn="base"/>
            <a:r>
              <a:rPr lang="en-US" dirty="0"/>
              <a:t>Spending a large amount of time using drugs/alcohol, or doing whatever is needed to obtain them</a:t>
            </a:r>
          </a:p>
          <a:p>
            <a:pPr fontAlgn="base"/>
            <a:r>
              <a:rPr lang="en-US" dirty="0"/>
              <a:t>Use of the substance results in failure to “fulfill major role obligations” such as at home, work, or school.</a:t>
            </a:r>
          </a:p>
          <a:p>
            <a:pPr fontAlgn="base"/>
            <a:r>
              <a:rPr lang="en-US" dirty="0"/>
              <a:t>“Craving” the substance (alcohol or drug)</a:t>
            </a:r>
          </a:p>
          <a:p>
            <a:pPr fontAlgn="base"/>
            <a:r>
              <a:rPr lang="en-US" dirty="0"/>
              <a:t>Continuing the use of a substance despite health problems caused or worsened by it. This can be in the domain of mental health (psychological problems may include depressed mood, sleep disturbance, anxiety, or “blackouts”) or physical health.</a:t>
            </a:r>
          </a:p>
        </p:txBody>
      </p:sp>
    </p:spTree>
    <p:extLst>
      <p:ext uri="{BB962C8B-B14F-4D97-AF65-F5344CB8AC3E}">
        <p14:creationId xmlns:p14="http://schemas.microsoft.com/office/powerpoint/2010/main" val="3095982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AC3D-9C42-4CF6-8952-810A47E647C2}"/>
              </a:ext>
            </a:extLst>
          </p:cNvPr>
          <p:cNvSpPr>
            <a:spLocks noGrp="1"/>
          </p:cNvSpPr>
          <p:nvPr>
            <p:ph type="title"/>
          </p:nvPr>
        </p:nvSpPr>
        <p:spPr>
          <a:xfrm>
            <a:off x="755374" y="609600"/>
            <a:ext cx="8518628" cy="838673"/>
          </a:xfrm>
        </p:spPr>
        <p:txBody>
          <a:bodyPr>
            <a:normAutofit fontScale="90000"/>
          </a:bodyPr>
          <a:lstStyle/>
          <a:p>
            <a:r>
              <a:rPr lang="en-US" dirty="0"/>
              <a:t>DSM 5 Definition of Substance Use Disorder</a:t>
            </a:r>
          </a:p>
        </p:txBody>
      </p:sp>
      <p:sp>
        <p:nvSpPr>
          <p:cNvPr id="3" name="Content Placeholder 2">
            <a:extLst>
              <a:ext uri="{FF2B5EF4-FFF2-40B4-BE49-F238E27FC236}">
                <a16:creationId xmlns:a16="http://schemas.microsoft.com/office/drawing/2014/main" id="{E9F12485-0181-4D2C-97CE-37E7B8A56355}"/>
              </a:ext>
            </a:extLst>
          </p:cNvPr>
          <p:cNvSpPr>
            <a:spLocks noGrp="1"/>
          </p:cNvSpPr>
          <p:nvPr>
            <p:ph idx="1"/>
          </p:nvPr>
        </p:nvSpPr>
        <p:spPr/>
        <p:txBody>
          <a:bodyPr>
            <a:normAutofit fontScale="92500" lnSpcReduction="10000"/>
          </a:bodyPr>
          <a:lstStyle/>
          <a:p>
            <a:pPr fontAlgn="base"/>
            <a:r>
              <a:rPr lang="en-US"/>
              <a:t>Continuing the use of a substance despite its having negative effects on relationships with others (for example, using even though it leads to fights or despite people’s objecting to it).</a:t>
            </a:r>
          </a:p>
          <a:p>
            <a:pPr fontAlgn="base"/>
            <a:r>
              <a:rPr lang="en-US"/>
              <a:t>Repeated use of the substance in a dangerous situation (for example, when having to operate heavy machinery or when driving a car)</a:t>
            </a:r>
          </a:p>
          <a:p>
            <a:pPr fontAlgn="base"/>
            <a:r>
              <a:rPr lang="en-US"/>
              <a:t>Giving up or reducing activities in a person’s life because of the drug/alcohol use</a:t>
            </a:r>
          </a:p>
          <a:p>
            <a:pPr fontAlgn="base"/>
            <a:r>
              <a:rPr lang="en-US"/>
              <a:t>Building up a tolerance to the alcohol or drug. Tolerance is defined by the DSM-5 as “either needing to use noticeably larger amounts over time to get the desired effect or noticing less of an effect over time after repeated use of the same amount.”</a:t>
            </a:r>
          </a:p>
          <a:p>
            <a:pPr fontAlgn="base"/>
            <a:r>
              <a:rPr lang="en-US"/>
              <a:t>Experiencing withdrawal symptoms after stopping use. Withdrawal symptoms typically include, according to the DSM-5: “anxiety, irritability, fatigue, nausea/vomiting, hand tremor or seizure in the case of alcohol.”</a:t>
            </a:r>
            <a:endParaRPr lang="en-US" dirty="0"/>
          </a:p>
        </p:txBody>
      </p:sp>
    </p:spTree>
    <p:extLst>
      <p:ext uri="{BB962C8B-B14F-4D97-AF65-F5344CB8AC3E}">
        <p14:creationId xmlns:p14="http://schemas.microsoft.com/office/powerpoint/2010/main" val="79004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5" name="Rectangle 7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Freeform: Shape 9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6E1942-CF96-4900-A0AA-A82D146076F6}"/>
              </a:ext>
            </a:extLst>
          </p:cNvPr>
          <p:cNvSpPr>
            <a:spLocks noGrp="1"/>
          </p:cNvSpPr>
          <p:nvPr>
            <p:ph type="title"/>
          </p:nvPr>
        </p:nvSpPr>
        <p:spPr>
          <a:xfrm>
            <a:off x="7181723" y="609600"/>
            <a:ext cx="4512989" cy="2227730"/>
          </a:xfrm>
        </p:spPr>
        <p:txBody>
          <a:bodyPr anchor="ctr">
            <a:normAutofit/>
          </a:bodyPr>
          <a:lstStyle/>
          <a:p>
            <a:endParaRPr lang="en-US">
              <a:solidFill>
                <a:srgbClr val="FFFFFF"/>
              </a:solidFill>
            </a:endParaRPr>
          </a:p>
        </p:txBody>
      </p:sp>
      <p:pic>
        <p:nvPicPr>
          <p:cNvPr id="2050" name="Picture 2" descr="Image result for Addiction images and Quotes">
            <a:hlinkClick r:id="rId2"/>
            <a:extLst>
              <a:ext uri="{FF2B5EF4-FFF2-40B4-BE49-F238E27FC236}">
                <a16:creationId xmlns:a16="http://schemas.microsoft.com/office/drawing/2014/main" id="{4D8BB6C1-91A3-430A-9F9B-5260D78412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4968" y="1168399"/>
            <a:ext cx="3101340" cy="4610101"/>
          </a:xfrm>
          <a:prstGeom prst="rect">
            <a:avLst/>
          </a:prstGeom>
          <a:noFill/>
          <a:extLst>
            <a:ext uri="{909E8E84-426E-40DD-AFC4-6F175D3DCCD1}">
              <a14:hiddenFill xmlns:a14="http://schemas.microsoft.com/office/drawing/2010/main">
                <a:solidFill>
                  <a:srgbClr val="FFFFFF"/>
                </a:solidFill>
              </a14:hiddenFill>
            </a:ext>
          </a:extLst>
        </p:spPr>
      </p:pic>
      <p:sp>
        <p:nvSpPr>
          <p:cNvPr id="2054" name="Content Placeholder 2053">
            <a:extLst>
              <a:ext uri="{FF2B5EF4-FFF2-40B4-BE49-F238E27FC236}">
                <a16:creationId xmlns:a16="http://schemas.microsoft.com/office/drawing/2014/main" id="{2D828FEF-26C5-4565-8739-2787E2C21AC8}"/>
              </a:ext>
            </a:extLst>
          </p:cNvPr>
          <p:cNvSpPr>
            <a:spLocks noGrp="1"/>
          </p:cNvSpPr>
          <p:nvPr>
            <p:ph idx="1"/>
          </p:nvPr>
        </p:nvSpPr>
        <p:spPr>
          <a:xfrm>
            <a:off x="7181725" y="2837329"/>
            <a:ext cx="4512988" cy="3317938"/>
          </a:xfrm>
        </p:spPr>
        <p:txBody>
          <a:bodyPr anchor="t">
            <a:normAutofit/>
          </a:bodyPr>
          <a:lstStyle/>
          <a:p>
            <a:endParaRPr lang="en-US">
              <a:solidFill>
                <a:srgbClr val="FFFFFF"/>
              </a:solidFill>
            </a:endParaRPr>
          </a:p>
        </p:txBody>
      </p:sp>
    </p:spTree>
    <p:extLst>
      <p:ext uri="{BB962C8B-B14F-4D97-AF65-F5344CB8AC3E}">
        <p14:creationId xmlns:p14="http://schemas.microsoft.com/office/powerpoint/2010/main" val="338809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33784-2A78-48D6-89FF-E5D07C19718D}"/>
              </a:ext>
            </a:extLst>
          </p:cNvPr>
          <p:cNvSpPr>
            <a:spLocks noGrp="1"/>
          </p:cNvSpPr>
          <p:nvPr>
            <p:ph type="title"/>
          </p:nvPr>
        </p:nvSpPr>
        <p:spPr/>
        <p:txBody>
          <a:bodyPr/>
          <a:lstStyle/>
          <a:p>
            <a:r>
              <a:rPr lang="en-US" dirty="0"/>
              <a:t>N.I.D.A.-</a:t>
            </a:r>
            <a:br>
              <a:rPr lang="en-US" dirty="0"/>
            </a:br>
            <a:r>
              <a:rPr lang="en-US" dirty="0"/>
              <a:t>Components of effective treatment</a:t>
            </a:r>
          </a:p>
        </p:txBody>
      </p:sp>
      <p:sp>
        <p:nvSpPr>
          <p:cNvPr id="3" name="Content Placeholder 2">
            <a:extLst>
              <a:ext uri="{FF2B5EF4-FFF2-40B4-BE49-F238E27FC236}">
                <a16:creationId xmlns:a16="http://schemas.microsoft.com/office/drawing/2014/main" id="{97428139-4686-4B96-9291-5435E9563716}"/>
              </a:ext>
            </a:extLst>
          </p:cNvPr>
          <p:cNvSpPr>
            <a:spLocks noGrp="1"/>
          </p:cNvSpPr>
          <p:nvPr>
            <p:ph idx="1"/>
          </p:nvPr>
        </p:nvSpPr>
        <p:spPr/>
        <p:txBody>
          <a:bodyPr>
            <a:normAutofit/>
          </a:bodyPr>
          <a:lstStyle/>
          <a:p>
            <a:pPr fontAlgn="base">
              <a:buFont typeface="Wingdings" panose="05000000000000000000" pitchFamily="2" charset="2"/>
              <a:buChar char="Ø"/>
            </a:pPr>
            <a:r>
              <a:rPr lang="en-US" dirty="0"/>
              <a:t>Drug addiction can be treated, but it’s not simple. </a:t>
            </a:r>
          </a:p>
          <a:p>
            <a:pPr fontAlgn="base">
              <a:buFont typeface="Wingdings" panose="05000000000000000000" pitchFamily="2" charset="2"/>
              <a:buChar char="Ø"/>
            </a:pPr>
            <a:r>
              <a:rPr lang="en-US" dirty="0"/>
              <a:t>Addiction is a </a:t>
            </a:r>
            <a:r>
              <a:rPr lang="en-US" b="1" i="1" u="sng" dirty="0"/>
              <a:t>chronic disease, </a:t>
            </a:r>
            <a:r>
              <a:rPr lang="en-US" dirty="0"/>
              <a:t>people can’t simply stop using drugs for a few days and be cured.</a:t>
            </a:r>
          </a:p>
          <a:p>
            <a:pPr fontAlgn="base">
              <a:buFont typeface="Wingdings" panose="05000000000000000000" pitchFamily="2" charset="2"/>
              <a:buChar char="Ø"/>
            </a:pPr>
            <a:r>
              <a:rPr lang="en-US" dirty="0"/>
              <a:t>Most patients need </a:t>
            </a:r>
            <a:r>
              <a:rPr lang="en-US" b="1" i="1" u="sng" dirty="0"/>
              <a:t>long-term and/or repeated care </a:t>
            </a:r>
            <a:r>
              <a:rPr lang="en-US" dirty="0"/>
              <a:t>to stop using completely and recover their lives.</a:t>
            </a:r>
          </a:p>
          <a:p>
            <a:pPr fontAlgn="base">
              <a:buFont typeface="Wingdings" panose="05000000000000000000" pitchFamily="2" charset="2"/>
              <a:buChar char="Ø"/>
            </a:pPr>
            <a:r>
              <a:rPr lang="en-US" dirty="0"/>
              <a:t>Addiction is a complex but treatable disease that affects brain function and behavior; </a:t>
            </a:r>
            <a:r>
              <a:rPr lang="en-US" b="1" i="1" u="sng" dirty="0"/>
              <a:t>no single treatment is right for everyone</a:t>
            </a:r>
            <a:r>
              <a:rPr lang="en-US" dirty="0"/>
              <a:t>.</a:t>
            </a:r>
          </a:p>
          <a:p>
            <a:pPr fontAlgn="base">
              <a:buFont typeface="Wingdings" panose="05000000000000000000" pitchFamily="2" charset="2"/>
              <a:buChar char="Ø"/>
            </a:pPr>
            <a:endParaRPr lang="en-US" dirty="0"/>
          </a:p>
          <a:p>
            <a:pPr fontAlgn="base">
              <a:buFont typeface="Wingdings" panose="05000000000000000000" pitchFamily="2" charset="2"/>
              <a:buChar char="Ø"/>
            </a:pPr>
            <a:r>
              <a:rPr lang="en-US" dirty="0"/>
              <a:t>Based on scientific research since the mid-1970s, the following key principles should form the basis of any effective treatment program:</a:t>
            </a:r>
          </a:p>
          <a:p>
            <a:endParaRPr lang="en-US" dirty="0"/>
          </a:p>
        </p:txBody>
      </p:sp>
    </p:spTree>
    <p:extLst>
      <p:ext uri="{BB962C8B-B14F-4D97-AF65-F5344CB8AC3E}">
        <p14:creationId xmlns:p14="http://schemas.microsoft.com/office/powerpoint/2010/main" val="39205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409C-844B-465A-B45F-CBB25496C886}"/>
              </a:ext>
            </a:extLst>
          </p:cNvPr>
          <p:cNvSpPr>
            <a:spLocks noGrp="1"/>
          </p:cNvSpPr>
          <p:nvPr>
            <p:ph type="title"/>
          </p:nvPr>
        </p:nvSpPr>
        <p:spPr/>
        <p:txBody>
          <a:bodyPr/>
          <a:lstStyle/>
          <a:p>
            <a:r>
              <a:rPr lang="en-US" dirty="0"/>
              <a:t>N.I.D.A.-</a:t>
            </a:r>
            <a:br>
              <a:rPr lang="en-US" dirty="0"/>
            </a:br>
            <a:r>
              <a:rPr lang="en-US" dirty="0"/>
              <a:t>Components of effective treatment</a:t>
            </a:r>
          </a:p>
        </p:txBody>
      </p:sp>
      <p:sp>
        <p:nvSpPr>
          <p:cNvPr id="3" name="Content Placeholder 2">
            <a:extLst>
              <a:ext uri="{FF2B5EF4-FFF2-40B4-BE49-F238E27FC236}">
                <a16:creationId xmlns:a16="http://schemas.microsoft.com/office/drawing/2014/main" id="{E681A69A-D2D0-41EE-9000-1E099D792181}"/>
              </a:ext>
            </a:extLst>
          </p:cNvPr>
          <p:cNvSpPr>
            <a:spLocks noGrp="1"/>
          </p:cNvSpPr>
          <p:nvPr>
            <p:ph idx="1"/>
          </p:nvPr>
        </p:nvSpPr>
        <p:spPr/>
        <p:txBody>
          <a:bodyPr>
            <a:normAutofit/>
          </a:bodyPr>
          <a:lstStyle/>
          <a:p>
            <a:pPr marL="0" indent="0" fontAlgn="base">
              <a:buNone/>
            </a:pPr>
            <a:r>
              <a:rPr lang="en-US" dirty="0"/>
              <a:t>Addiction treatment must help the person do the following:</a:t>
            </a:r>
          </a:p>
          <a:p>
            <a:pPr fontAlgn="base"/>
            <a:r>
              <a:rPr lang="en-US" dirty="0"/>
              <a:t>Stop using drugs</a:t>
            </a:r>
          </a:p>
          <a:p>
            <a:pPr fontAlgn="base"/>
            <a:r>
              <a:rPr lang="en-US" dirty="0"/>
              <a:t>Stay drug-free</a:t>
            </a:r>
          </a:p>
          <a:p>
            <a:pPr fontAlgn="base"/>
            <a:r>
              <a:rPr lang="en-US" dirty="0"/>
              <a:t>Become productive in the family, at work, and in society </a:t>
            </a:r>
          </a:p>
          <a:p>
            <a:pPr marL="0" indent="0" fontAlgn="base">
              <a:buNone/>
            </a:pPr>
            <a:endParaRPr lang="en-US" dirty="0"/>
          </a:p>
          <a:p>
            <a:pPr marL="0" indent="0" fontAlgn="base">
              <a:buNone/>
            </a:pPr>
            <a:r>
              <a:rPr lang="en-US" dirty="0"/>
              <a:t>The recovering person must have:</a:t>
            </a:r>
          </a:p>
          <a:p>
            <a:pPr fontAlgn="base"/>
            <a:r>
              <a:rPr lang="en-US" dirty="0"/>
              <a:t>Quick access to affordable treatment.</a:t>
            </a:r>
          </a:p>
          <a:p>
            <a:pPr fontAlgn="base"/>
            <a:r>
              <a:rPr lang="en-US" dirty="0"/>
              <a:t>All of their mental health needs addressed, not just his or her drug use.</a:t>
            </a:r>
          </a:p>
          <a:p>
            <a:pPr fontAlgn="base"/>
            <a:r>
              <a:rPr lang="en-US" dirty="0"/>
              <a:t>Be able to stay in treatment as long as needed.</a:t>
            </a:r>
          </a:p>
          <a:p>
            <a:endParaRPr lang="en-US" dirty="0"/>
          </a:p>
        </p:txBody>
      </p:sp>
    </p:spTree>
    <p:extLst>
      <p:ext uri="{BB962C8B-B14F-4D97-AF65-F5344CB8AC3E}">
        <p14:creationId xmlns:p14="http://schemas.microsoft.com/office/powerpoint/2010/main" val="806363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DF9DE-0032-45FD-AEA9-155326F99A12}"/>
              </a:ext>
            </a:extLst>
          </p:cNvPr>
          <p:cNvSpPr>
            <a:spLocks noGrp="1"/>
          </p:cNvSpPr>
          <p:nvPr>
            <p:ph type="title"/>
          </p:nvPr>
        </p:nvSpPr>
        <p:spPr/>
        <p:txBody>
          <a:bodyPr>
            <a:normAutofit fontScale="90000"/>
          </a:bodyPr>
          <a:lstStyle/>
          <a:p>
            <a:r>
              <a:rPr lang="en-US" dirty="0"/>
              <a:t>N.I.D.A.- </a:t>
            </a:r>
            <a:br>
              <a:rPr lang="en-US" dirty="0"/>
            </a:br>
            <a:r>
              <a:rPr lang="en-US" dirty="0"/>
              <a:t>Components of effective treatment</a:t>
            </a:r>
            <a:br>
              <a:rPr lang="en-US" dirty="0"/>
            </a:br>
            <a:endParaRPr lang="en-US" dirty="0"/>
          </a:p>
        </p:txBody>
      </p:sp>
      <p:sp>
        <p:nvSpPr>
          <p:cNvPr id="3" name="Content Placeholder 2">
            <a:extLst>
              <a:ext uri="{FF2B5EF4-FFF2-40B4-BE49-F238E27FC236}">
                <a16:creationId xmlns:a16="http://schemas.microsoft.com/office/drawing/2014/main" id="{3F2C1D2E-F23B-4F6E-B08D-69AC486BA813}"/>
              </a:ext>
            </a:extLst>
          </p:cNvPr>
          <p:cNvSpPr>
            <a:spLocks noGrp="1"/>
          </p:cNvSpPr>
          <p:nvPr>
            <p:ph idx="1"/>
          </p:nvPr>
        </p:nvSpPr>
        <p:spPr/>
        <p:txBody>
          <a:bodyPr/>
          <a:lstStyle/>
          <a:p>
            <a:pPr fontAlgn="base"/>
            <a:r>
              <a:rPr lang="en-US" dirty="0"/>
              <a:t>Counseling and other behavioral therapies are the most commonly used forms of treatment.</a:t>
            </a:r>
          </a:p>
          <a:p>
            <a:pPr fontAlgn="base"/>
            <a:r>
              <a:rPr lang="en-US" dirty="0"/>
              <a:t>Medications are often an important part of treatment, especially when combined with behavioral therapies.</a:t>
            </a:r>
          </a:p>
          <a:p>
            <a:pPr fontAlgn="base"/>
            <a:r>
              <a:rPr lang="en-US" dirty="0"/>
              <a:t>Treatment plans must be reviewed often and modified to fit the patient’s changing needs.</a:t>
            </a:r>
          </a:p>
          <a:p>
            <a:pPr fontAlgn="base"/>
            <a:r>
              <a:rPr lang="en-US" dirty="0"/>
              <a:t>Medically assisted detoxification is only the first stage of treatment.</a:t>
            </a:r>
          </a:p>
          <a:p>
            <a:pPr fontAlgn="base"/>
            <a:r>
              <a:rPr lang="en-US" dirty="0"/>
              <a:t>Long-term follow-up is essential to prevent or manage relapse</a:t>
            </a:r>
          </a:p>
          <a:p>
            <a:pPr fontAlgn="base"/>
            <a:r>
              <a:rPr lang="en-US" dirty="0"/>
              <a:t>Treatment doesn't need to be voluntary to be effective.</a:t>
            </a:r>
          </a:p>
          <a:p>
            <a:pPr fontAlgn="base"/>
            <a:r>
              <a:rPr lang="en-US" dirty="0"/>
              <a:t>Drug use during treatment must be monitored continuously.</a:t>
            </a:r>
          </a:p>
          <a:p>
            <a:endParaRPr lang="en-US" dirty="0"/>
          </a:p>
        </p:txBody>
      </p:sp>
    </p:spTree>
    <p:extLst>
      <p:ext uri="{BB962C8B-B14F-4D97-AF65-F5344CB8AC3E}">
        <p14:creationId xmlns:p14="http://schemas.microsoft.com/office/powerpoint/2010/main" val="2200465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48A4-D458-45EC-A269-BC226D13FA9F}"/>
              </a:ext>
            </a:extLst>
          </p:cNvPr>
          <p:cNvSpPr>
            <a:spLocks noGrp="1"/>
          </p:cNvSpPr>
          <p:nvPr>
            <p:ph type="title"/>
          </p:nvPr>
        </p:nvSpPr>
        <p:spPr/>
        <p:txBody>
          <a:bodyPr/>
          <a:lstStyle/>
          <a:p>
            <a:r>
              <a:rPr lang="en-US" dirty="0"/>
              <a:t>A clinician’s perspective of recovery</a:t>
            </a:r>
            <a:br>
              <a:rPr lang="en-US"/>
            </a:br>
            <a:r>
              <a:rPr lang="en-US"/>
              <a:t>Counselor Carl</a:t>
            </a:r>
            <a:endParaRPr lang="en-US" dirty="0"/>
          </a:p>
        </p:txBody>
      </p:sp>
      <p:sp>
        <p:nvSpPr>
          <p:cNvPr id="3" name="Content Placeholder 2">
            <a:extLst>
              <a:ext uri="{FF2B5EF4-FFF2-40B4-BE49-F238E27FC236}">
                <a16:creationId xmlns:a16="http://schemas.microsoft.com/office/drawing/2014/main" id="{03714A92-E45D-42BE-918E-C08C49F03A2B}"/>
              </a:ext>
            </a:extLst>
          </p:cNvPr>
          <p:cNvSpPr>
            <a:spLocks noGrp="1"/>
          </p:cNvSpPr>
          <p:nvPr>
            <p:ph idx="1"/>
          </p:nvPr>
        </p:nvSpPr>
        <p:spPr/>
        <p:txBody>
          <a:bodyPr/>
          <a:lstStyle/>
          <a:p>
            <a:r>
              <a:rPr lang="en-US" dirty="0">
                <a:hlinkClick r:id="rId2"/>
              </a:rPr>
              <a:t>https://www.youtube.com/watch?v=2xOLPQZ5rYg</a:t>
            </a:r>
            <a:endParaRPr lang="en-US" dirty="0"/>
          </a:p>
        </p:txBody>
      </p:sp>
    </p:spTree>
    <p:extLst>
      <p:ext uri="{BB962C8B-B14F-4D97-AF65-F5344CB8AC3E}">
        <p14:creationId xmlns:p14="http://schemas.microsoft.com/office/powerpoint/2010/main" val="819020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5" name="Rectangle 7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Freeform: Shape 9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334BB5-05B0-4012-9F25-C2BCC2D645C2}"/>
              </a:ext>
            </a:extLst>
          </p:cNvPr>
          <p:cNvSpPr>
            <a:spLocks noGrp="1"/>
          </p:cNvSpPr>
          <p:nvPr>
            <p:ph type="title"/>
          </p:nvPr>
        </p:nvSpPr>
        <p:spPr>
          <a:xfrm>
            <a:off x="7181723" y="609600"/>
            <a:ext cx="4512989" cy="2227730"/>
          </a:xfrm>
        </p:spPr>
        <p:txBody>
          <a:bodyPr anchor="ctr">
            <a:normAutofit/>
          </a:bodyPr>
          <a:lstStyle/>
          <a:p>
            <a:endParaRPr lang="en-US">
              <a:solidFill>
                <a:srgbClr val="FFFFFF"/>
              </a:solidFill>
            </a:endParaRPr>
          </a:p>
        </p:txBody>
      </p:sp>
      <p:pic>
        <p:nvPicPr>
          <p:cNvPr id="4098" name="Picture 2" descr="See the source image">
            <a:extLst>
              <a:ext uri="{FF2B5EF4-FFF2-40B4-BE49-F238E27FC236}">
                <a16:creationId xmlns:a16="http://schemas.microsoft.com/office/drawing/2014/main" id="{FE6BDB94-C479-49C7-A2B4-21DE959931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438213"/>
            <a:ext cx="4656750" cy="4914775"/>
          </a:xfrm>
          <a:prstGeom prst="rect">
            <a:avLst/>
          </a:prstGeom>
          <a:noFill/>
          <a:extLst>
            <a:ext uri="{909E8E84-426E-40DD-AFC4-6F175D3DCCD1}">
              <a14:hiddenFill xmlns:a14="http://schemas.microsoft.com/office/drawing/2010/main">
                <a:solidFill>
                  <a:srgbClr val="FFFFFF"/>
                </a:solidFill>
              </a14:hiddenFill>
            </a:ext>
          </a:extLst>
        </p:spPr>
      </p:pic>
      <p:sp>
        <p:nvSpPr>
          <p:cNvPr id="4102" name="Content Placeholder 4101">
            <a:extLst>
              <a:ext uri="{FF2B5EF4-FFF2-40B4-BE49-F238E27FC236}">
                <a16:creationId xmlns:a16="http://schemas.microsoft.com/office/drawing/2014/main" id="{1A5826C9-F47C-4024-99EC-ADEB49ABA115}"/>
              </a:ext>
            </a:extLst>
          </p:cNvPr>
          <p:cNvSpPr>
            <a:spLocks noGrp="1"/>
          </p:cNvSpPr>
          <p:nvPr>
            <p:ph idx="1"/>
          </p:nvPr>
        </p:nvSpPr>
        <p:spPr>
          <a:xfrm>
            <a:off x="7181725" y="2837329"/>
            <a:ext cx="4512988" cy="3317938"/>
          </a:xfrm>
        </p:spPr>
        <p:txBody>
          <a:bodyPr anchor="t">
            <a:normAutofit/>
          </a:bodyPr>
          <a:lstStyle/>
          <a:p>
            <a:endParaRPr lang="en-US">
              <a:solidFill>
                <a:srgbClr val="FFFFFF"/>
              </a:solidFill>
            </a:endParaRPr>
          </a:p>
        </p:txBody>
      </p:sp>
    </p:spTree>
    <p:extLst>
      <p:ext uri="{BB962C8B-B14F-4D97-AF65-F5344CB8AC3E}">
        <p14:creationId xmlns:p14="http://schemas.microsoft.com/office/powerpoint/2010/main" val="1295140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A457-12A4-4B35-9254-3F873409A139}"/>
              </a:ext>
            </a:extLst>
          </p:cNvPr>
          <p:cNvSpPr>
            <a:spLocks noGrp="1"/>
          </p:cNvSpPr>
          <p:nvPr>
            <p:ph type="title"/>
          </p:nvPr>
        </p:nvSpPr>
        <p:spPr/>
        <p:txBody>
          <a:bodyPr/>
          <a:lstStyle/>
          <a:p>
            <a:r>
              <a:rPr lang="en-US" dirty="0"/>
              <a:t>2018 Opioid Study</a:t>
            </a:r>
            <a:br>
              <a:rPr lang="en-US" dirty="0"/>
            </a:br>
            <a:r>
              <a:rPr lang="en-US" dirty="0"/>
              <a:t>Renee Causey</a:t>
            </a:r>
          </a:p>
        </p:txBody>
      </p:sp>
      <p:sp>
        <p:nvSpPr>
          <p:cNvPr id="3" name="Content Placeholder 2">
            <a:extLst>
              <a:ext uri="{FF2B5EF4-FFF2-40B4-BE49-F238E27FC236}">
                <a16:creationId xmlns:a16="http://schemas.microsoft.com/office/drawing/2014/main" id="{21CDBED6-9631-485B-99D0-56FE67A90102}"/>
              </a:ext>
            </a:extLst>
          </p:cNvPr>
          <p:cNvSpPr>
            <a:spLocks noGrp="1"/>
          </p:cNvSpPr>
          <p:nvPr>
            <p:ph idx="1"/>
          </p:nvPr>
        </p:nvSpPr>
        <p:spPr/>
        <p:txBody>
          <a:bodyPr/>
          <a:lstStyle/>
          <a:p>
            <a:r>
              <a:rPr lang="en-US" dirty="0"/>
              <a:t> </a:t>
            </a:r>
            <a:r>
              <a:rPr lang="en-US" dirty="0">
                <a:hlinkClick r:id="rId2"/>
              </a:rPr>
              <a:t>https://wpde.com/news/local/what-a-researcher-says-could-slow-the-opioid-epidemic-in-the-grand-strand-area</a:t>
            </a:r>
            <a:endParaRPr lang="en-US" dirty="0"/>
          </a:p>
        </p:txBody>
      </p:sp>
    </p:spTree>
    <p:extLst>
      <p:ext uri="{BB962C8B-B14F-4D97-AF65-F5344CB8AC3E}">
        <p14:creationId xmlns:p14="http://schemas.microsoft.com/office/powerpoint/2010/main" val="4258770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BB4E-2063-442B-9901-63B044456CD2}"/>
              </a:ext>
            </a:extLst>
          </p:cNvPr>
          <p:cNvSpPr>
            <a:spLocks noGrp="1"/>
          </p:cNvSpPr>
          <p:nvPr>
            <p:ph type="title"/>
          </p:nvPr>
        </p:nvSpPr>
        <p:spPr/>
        <p:txBody>
          <a:bodyPr>
            <a:normAutofit fontScale="90000"/>
          </a:bodyPr>
          <a:lstStyle/>
          <a:p>
            <a:r>
              <a:rPr lang="en-US" dirty="0"/>
              <a:t>Horry/Georgetown </a:t>
            </a:r>
            <a:br>
              <a:rPr lang="en-US" dirty="0"/>
            </a:br>
            <a:r>
              <a:rPr lang="en-US" dirty="0"/>
              <a:t>2018 Opioid Study Overview </a:t>
            </a:r>
            <a:r>
              <a:rPr lang="en-US" sz="1300" dirty="0">
                <a:solidFill>
                  <a:schemeClr val="tx1"/>
                </a:solidFill>
              </a:rPr>
              <a:t>Pgs. 34-37</a:t>
            </a:r>
            <a:br>
              <a:rPr lang="en-US" dirty="0"/>
            </a:br>
            <a:endParaRPr lang="en-US" dirty="0"/>
          </a:p>
        </p:txBody>
      </p:sp>
      <p:sp>
        <p:nvSpPr>
          <p:cNvPr id="3" name="Content Placeholder 2">
            <a:extLst>
              <a:ext uri="{FF2B5EF4-FFF2-40B4-BE49-F238E27FC236}">
                <a16:creationId xmlns:a16="http://schemas.microsoft.com/office/drawing/2014/main" id="{99F1A008-27E8-4EE1-A33E-FAF460D2B568}"/>
              </a:ext>
            </a:extLst>
          </p:cNvPr>
          <p:cNvSpPr>
            <a:spLocks noGrp="1"/>
          </p:cNvSpPr>
          <p:nvPr>
            <p:ph idx="1"/>
          </p:nvPr>
        </p:nvSpPr>
        <p:spPr/>
        <p:txBody>
          <a:bodyPr>
            <a:normAutofit fontScale="77500" lnSpcReduction="20000"/>
          </a:bodyPr>
          <a:lstStyle/>
          <a:p>
            <a:pPr marL="0" indent="0">
              <a:buNone/>
            </a:pPr>
            <a:r>
              <a:rPr lang="en-US" dirty="0"/>
              <a:t>Major Key Points of this study show we need:</a:t>
            </a:r>
          </a:p>
          <a:p>
            <a:r>
              <a:rPr lang="en-US" dirty="0"/>
              <a:t>More funding; we are not getting our share of state funds (2% of $24 million)</a:t>
            </a:r>
          </a:p>
          <a:p>
            <a:r>
              <a:rPr lang="en-US" dirty="0"/>
              <a:t>Coordination of services; services are often fragmented, ineffective, and wasteful</a:t>
            </a:r>
          </a:p>
          <a:p>
            <a:r>
              <a:rPr lang="en-US" dirty="0"/>
              <a:t>Long-term residential (at least 60 days), evidence-based, peer supported treatment</a:t>
            </a:r>
          </a:p>
          <a:p>
            <a:endParaRPr lang="en-US" dirty="0"/>
          </a:p>
          <a:p>
            <a:pPr marL="0" indent="0">
              <a:buNone/>
            </a:pPr>
            <a:r>
              <a:rPr lang="en-US" dirty="0"/>
              <a:t>Other Key Points:</a:t>
            </a:r>
          </a:p>
          <a:p>
            <a:r>
              <a:rPr lang="en-US" dirty="0"/>
              <a:t>Support for and oversight of Half-Way/Recovery houses</a:t>
            </a:r>
          </a:p>
          <a:p>
            <a:r>
              <a:rPr lang="en-US" dirty="0"/>
              <a:t>More public education and an educational curriculum in the schools</a:t>
            </a:r>
          </a:p>
          <a:p>
            <a:r>
              <a:rPr lang="en-US" dirty="0"/>
              <a:t>Best Practices education for treatment providers</a:t>
            </a:r>
          </a:p>
          <a:p>
            <a:r>
              <a:rPr lang="en-US" dirty="0"/>
              <a:t>Detox services that are accessible and affordable</a:t>
            </a:r>
          </a:p>
          <a:p>
            <a:r>
              <a:rPr lang="en-US" dirty="0"/>
              <a:t>Expansion of Naloxone access to family members, other providers</a:t>
            </a:r>
          </a:p>
          <a:p>
            <a:r>
              <a:rPr lang="en-US" dirty="0"/>
              <a:t>Expansion of peer support program</a:t>
            </a:r>
          </a:p>
          <a:p>
            <a:r>
              <a:rPr lang="en-US" dirty="0"/>
              <a:t>Access to transportation for treatment</a:t>
            </a:r>
          </a:p>
          <a:p>
            <a:pPr marL="0" indent="0">
              <a:buNone/>
            </a:pPr>
            <a:endParaRPr lang="en-US" dirty="0"/>
          </a:p>
        </p:txBody>
      </p:sp>
    </p:spTree>
    <p:extLst>
      <p:ext uri="{BB962C8B-B14F-4D97-AF65-F5344CB8AC3E}">
        <p14:creationId xmlns:p14="http://schemas.microsoft.com/office/powerpoint/2010/main" val="83279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EBD4-254E-4AFD-890C-DB88CA034510}"/>
              </a:ext>
            </a:extLst>
          </p:cNvPr>
          <p:cNvSpPr>
            <a:spLocks noGrp="1"/>
          </p:cNvSpPr>
          <p:nvPr>
            <p:ph type="title"/>
          </p:nvPr>
        </p:nvSpPr>
        <p:spPr>
          <a:xfrm>
            <a:off x="497452" y="816638"/>
            <a:ext cx="8596668" cy="1320800"/>
          </a:xfrm>
        </p:spPr>
        <p:txBody>
          <a:bodyPr/>
          <a:lstStyle/>
          <a:p>
            <a:r>
              <a:rPr lang="en-US" dirty="0"/>
              <a:t>The Center for Counseling &amp; Wellness-</a:t>
            </a:r>
            <a:br>
              <a:rPr lang="en-US" dirty="0"/>
            </a:br>
            <a:r>
              <a:rPr lang="en-US" dirty="0"/>
              <a:t>A proposal for Horry County</a:t>
            </a:r>
          </a:p>
        </p:txBody>
      </p:sp>
      <p:sp>
        <p:nvSpPr>
          <p:cNvPr id="3" name="Content Placeholder 2">
            <a:extLst>
              <a:ext uri="{FF2B5EF4-FFF2-40B4-BE49-F238E27FC236}">
                <a16:creationId xmlns:a16="http://schemas.microsoft.com/office/drawing/2014/main" id="{8E044179-9F70-4F99-9829-11D3367F7321}"/>
              </a:ext>
            </a:extLst>
          </p:cNvPr>
          <p:cNvSpPr>
            <a:spLocks noGrp="1"/>
          </p:cNvSpPr>
          <p:nvPr>
            <p:ph idx="1"/>
          </p:nvPr>
        </p:nvSpPr>
        <p:spPr/>
        <p:txBody>
          <a:bodyPr>
            <a:normAutofit/>
          </a:bodyPr>
          <a:lstStyle/>
          <a:p>
            <a:pPr marL="0" indent="0">
              <a:buNone/>
            </a:pPr>
            <a:r>
              <a:rPr lang="en-US" sz="2000" dirty="0"/>
              <a:t>We are RISING UP– </a:t>
            </a:r>
          </a:p>
          <a:p>
            <a:pPr marL="0" indent="0">
              <a:buNone/>
            </a:pPr>
            <a:endParaRPr lang="en-US" dirty="0"/>
          </a:p>
          <a:p>
            <a:pPr marL="0" indent="0">
              <a:buNone/>
            </a:pPr>
            <a:r>
              <a:rPr lang="en-US" sz="2000" b="1" dirty="0">
                <a:solidFill>
                  <a:srgbClr val="FF0000"/>
                </a:solidFill>
              </a:rPr>
              <a:t>R.I.S.E.  	Recognize Intervene Support Enlighten</a:t>
            </a:r>
            <a:r>
              <a:rPr lang="en-US" dirty="0"/>
              <a:t>  </a:t>
            </a:r>
          </a:p>
          <a:p>
            <a:pPr marL="0" indent="0">
              <a:buNone/>
            </a:pPr>
            <a:r>
              <a:rPr lang="en-US" dirty="0"/>
              <a:t>			Become an-</a:t>
            </a:r>
          </a:p>
          <a:p>
            <a:pPr marL="0" indent="0">
              <a:buNone/>
            </a:pPr>
            <a:r>
              <a:rPr lang="en-US" b="1" dirty="0">
                <a:solidFill>
                  <a:srgbClr val="FF0000"/>
                </a:solidFill>
              </a:rPr>
              <a:t>U.P.	</a:t>
            </a:r>
            <a:r>
              <a:rPr lang="en-US" dirty="0"/>
              <a:t>		</a:t>
            </a:r>
            <a:r>
              <a:rPr lang="en-US" b="1" dirty="0">
                <a:solidFill>
                  <a:srgbClr val="FF0000"/>
                </a:solidFill>
              </a:rPr>
              <a:t>Unstoppable Proponent</a:t>
            </a:r>
          </a:p>
          <a:p>
            <a:pPr marL="0" indent="0">
              <a:buNone/>
            </a:pPr>
            <a:endParaRPr lang="en-US" dirty="0"/>
          </a:p>
          <a:p>
            <a:r>
              <a:rPr lang="en-US" dirty="0"/>
              <a:t>The Center for Counseling &amp; Wellness is taking a stand for change </a:t>
            </a:r>
          </a:p>
          <a:p>
            <a:r>
              <a:rPr lang="en-US" dirty="0"/>
              <a:t>We are a 501c3 agency established in 2011 to serve the all of the community with out-patient mental health and addiction services regardless of ability to pay for services</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60961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860D-83CC-49C8-9338-259D574177D7}"/>
              </a:ext>
            </a:extLst>
          </p:cNvPr>
          <p:cNvSpPr>
            <a:spLocks noGrp="1"/>
          </p:cNvSpPr>
          <p:nvPr>
            <p:ph type="title"/>
          </p:nvPr>
        </p:nvSpPr>
        <p:spPr/>
        <p:txBody>
          <a:bodyPr/>
          <a:lstStyle/>
          <a:p>
            <a:pPr algn="ctr"/>
            <a:r>
              <a:rPr lang="en-US" dirty="0"/>
              <a:t>The Center for Counseling &amp; Wellness-</a:t>
            </a:r>
            <a:br>
              <a:rPr lang="en-US" dirty="0"/>
            </a:br>
            <a:r>
              <a:rPr lang="en-US" dirty="0"/>
              <a:t>A proposal for recovery in Horry County</a:t>
            </a:r>
          </a:p>
        </p:txBody>
      </p:sp>
      <p:sp>
        <p:nvSpPr>
          <p:cNvPr id="3" name="Content Placeholder 2">
            <a:extLst>
              <a:ext uri="{FF2B5EF4-FFF2-40B4-BE49-F238E27FC236}">
                <a16:creationId xmlns:a16="http://schemas.microsoft.com/office/drawing/2014/main" id="{11186610-734C-4C1D-9257-4B62FEADC5A8}"/>
              </a:ext>
            </a:extLst>
          </p:cNvPr>
          <p:cNvSpPr>
            <a:spLocks noGrp="1"/>
          </p:cNvSpPr>
          <p:nvPr>
            <p:ph idx="1"/>
          </p:nvPr>
        </p:nvSpPr>
        <p:spPr/>
        <p:txBody>
          <a:bodyPr>
            <a:normAutofit/>
          </a:bodyPr>
          <a:lstStyle/>
          <a:p>
            <a:pPr marL="0" indent="0">
              <a:buNone/>
            </a:pPr>
            <a:r>
              <a:rPr lang="en-US" dirty="0"/>
              <a:t>We propose a local, residential Intensive Out-Patient (IOP) treatment program that will:</a:t>
            </a:r>
          </a:p>
          <a:p>
            <a:pPr lvl="0"/>
            <a:r>
              <a:rPr lang="en-US" dirty="0"/>
              <a:t>last as long as the recovering person needs it</a:t>
            </a:r>
          </a:p>
          <a:p>
            <a:pPr lvl="0"/>
            <a:r>
              <a:rPr lang="en-US" dirty="0"/>
              <a:t>be affordable – potentially cost no more than </a:t>
            </a:r>
            <a:r>
              <a:rPr lang="en-US"/>
              <a:t>$20-$100 </a:t>
            </a:r>
            <a:r>
              <a:rPr lang="en-US" dirty="0"/>
              <a:t>per day</a:t>
            </a:r>
          </a:p>
          <a:p>
            <a:pPr lvl="0"/>
            <a:r>
              <a:rPr lang="en-US" dirty="0"/>
              <a:t>be structured in small 10-12 person groups with significant professional and peer support</a:t>
            </a:r>
          </a:p>
          <a:p>
            <a:pPr lvl="0"/>
            <a:r>
              <a:rPr lang="en-US" dirty="0"/>
              <a:t>provide licensed professional individual, family, and group counseling</a:t>
            </a:r>
          </a:p>
          <a:p>
            <a:pPr lvl="0"/>
            <a:r>
              <a:rPr lang="en-US" dirty="0"/>
              <a:t>use well-developed, evidence-based treatments to address substance abuse and mental health issues, education, job readiness, and development of healthy social support</a:t>
            </a:r>
          </a:p>
          <a:p>
            <a:endParaRPr lang="en-US" dirty="0"/>
          </a:p>
        </p:txBody>
      </p:sp>
    </p:spTree>
    <p:extLst>
      <p:ext uri="{BB962C8B-B14F-4D97-AF65-F5344CB8AC3E}">
        <p14:creationId xmlns:p14="http://schemas.microsoft.com/office/powerpoint/2010/main" val="1826750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918C-810A-44E6-BC0A-3C6646E06898}"/>
              </a:ext>
            </a:extLst>
          </p:cNvPr>
          <p:cNvSpPr>
            <a:spLocks noGrp="1"/>
          </p:cNvSpPr>
          <p:nvPr>
            <p:ph type="title"/>
          </p:nvPr>
        </p:nvSpPr>
        <p:spPr/>
        <p:txBody>
          <a:bodyPr/>
          <a:lstStyle/>
          <a:p>
            <a:r>
              <a:rPr lang="en-US" dirty="0"/>
              <a:t>The Center for Counseling &amp; Wellness-</a:t>
            </a:r>
            <a:br>
              <a:rPr lang="en-US" dirty="0"/>
            </a:br>
            <a:r>
              <a:rPr lang="en-US" dirty="0"/>
              <a:t>A proposal for recovery in Horry County</a:t>
            </a:r>
          </a:p>
        </p:txBody>
      </p:sp>
      <p:sp>
        <p:nvSpPr>
          <p:cNvPr id="3" name="Content Placeholder 2">
            <a:extLst>
              <a:ext uri="{FF2B5EF4-FFF2-40B4-BE49-F238E27FC236}">
                <a16:creationId xmlns:a16="http://schemas.microsoft.com/office/drawing/2014/main" id="{06ADE981-F5A0-4CDE-B5A6-593D2BE11096}"/>
              </a:ext>
            </a:extLst>
          </p:cNvPr>
          <p:cNvSpPr>
            <a:spLocks noGrp="1"/>
          </p:cNvSpPr>
          <p:nvPr>
            <p:ph idx="1"/>
          </p:nvPr>
        </p:nvSpPr>
        <p:spPr>
          <a:xfrm>
            <a:off x="677334" y="2149229"/>
            <a:ext cx="8596668" cy="3880773"/>
          </a:xfrm>
        </p:spPr>
        <p:txBody>
          <a:bodyPr/>
          <a:lstStyle/>
          <a:p>
            <a:pPr lvl="0"/>
            <a:r>
              <a:rPr lang="en-US" dirty="0"/>
              <a:t>provide case management: transportation to meetings and appointments, access to medical care including MAT, help finding jobs and safe housing, and further education</a:t>
            </a:r>
          </a:p>
          <a:p>
            <a:pPr lvl="0"/>
            <a:r>
              <a:rPr lang="en-US" dirty="0"/>
              <a:t>have professional supervision/oversight to ensure the integrity of the program</a:t>
            </a:r>
          </a:p>
          <a:p>
            <a:pPr lvl="0"/>
            <a:r>
              <a:rPr lang="en-US" dirty="0"/>
              <a:t>be gender specific</a:t>
            </a:r>
          </a:p>
          <a:p>
            <a:pPr lvl="0"/>
            <a:r>
              <a:rPr lang="en-US" dirty="0"/>
              <a:t>focus on getting the recovering person back to being a functional member of society again</a:t>
            </a:r>
          </a:p>
          <a:p>
            <a:pPr lvl="0"/>
            <a:r>
              <a:rPr lang="en-US" dirty="0"/>
              <a:t>be sustainable and be replicated as often as needed </a:t>
            </a:r>
          </a:p>
          <a:p>
            <a:pPr lvl="0"/>
            <a:r>
              <a:rPr lang="en-US" dirty="0"/>
              <a:t>be available to </a:t>
            </a:r>
            <a:r>
              <a:rPr lang="en-US" b="1" i="1" dirty="0"/>
              <a:t>all</a:t>
            </a:r>
            <a:r>
              <a:rPr lang="en-US" dirty="0"/>
              <a:t> those who need and want it</a:t>
            </a:r>
          </a:p>
          <a:p>
            <a:endParaRPr lang="en-US" dirty="0"/>
          </a:p>
        </p:txBody>
      </p:sp>
    </p:spTree>
    <p:extLst>
      <p:ext uri="{BB962C8B-B14F-4D97-AF65-F5344CB8AC3E}">
        <p14:creationId xmlns:p14="http://schemas.microsoft.com/office/powerpoint/2010/main" val="3200525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9E02-C9FE-4795-96E0-30A384F63BB5}"/>
              </a:ext>
            </a:extLst>
          </p:cNvPr>
          <p:cNvSpPr>
            <a:spLocks noGrp="1"/>
          </p:cNvSpPr>
          <p:nvPr>
            <p:ph type="title"/>
          </p:nvPr>
        </p:nvSpPr>
        <p:spPr/>
        <p:txBody>
          <a:bodyPr/>
          <a:lstStyle/>
          <a:p>
            <a:r>
              <a:rPr lang="en-US" dirty="0"/>
              <a:t>The Crisis Next Door</a:t>
            </a:r>
          </a:p>
        </p:txBody>
      </p:sp>
      <p:sp>
        <p:nvSpPr>
          <p:cNvPr id="3" name="Content Placeholder 2">
            <a:extLst>
              <a:ext uri="{FF2B5EF4-FFF2-40B4-BE49-F238E27FC236}">
                <a16:creationId xmlns:a16="http://schemas.microsoft.com/office/drawing/2014/main" id="{410C2757-D8C5-4F71-885C-50C4604CDE2C}"/>
              </a:ext>
            </a:extLst>
          </p:cNvPr>
          <p:cNvSpPr>
            <a:spLocks noGrp="1"/>
          </p:cNvSpPr>
          <p:nvPr>
            <p:ph idx="1"/>
          </p:nvPr>
        </p:nvSpPr>
        <p:spPr/>
        <p:txBody>
          <a:bodyPr/>
          <a:lstStyle/>
          <a:p>
            <a:r>
              <a:rPr lang="en-US" dirty="0"/>
              <a:t>When President Trump took office the opioid crisis was devastating communities. </a:t>
            </a:r>
          </a:p>
          <a:p>
            <a:r>
              <a:rPr lang="en-US" dirty="0"/>
              <a:t>Nearly 64,000 Americans died from a drug overdose in 2016 alone. </a:t>
            </a:r>
          </a:p>
          <a:p>
            <a:r>
              <a:rPr lang="en-US" dirty="0"/>
              <a:t>Opioid overdoses accounted for more than 42,000 of these deaths, more than any previous year on record.</a:t>
            </a:r>
          </a:p>
          <a:p>
            <a:r>
              <a:rPr lang="en-US" dirty="0"/>
              <a:t>In October 2017, President Trump declared the opioid crisis a public health emergency. </a:t>
            </a:r>
          </a:p>
          <a:p>
            <a:r>
              <a:rPr lang="en-US" dirty="0">
                <a:hlinkClick r:id="rId2"/>
              </a:rPr>
              <a:t>https://www.crisisnextdoor.gov/</a:t>
            </a:r>
            <a:endParaRPr lang="en-US" dirty="0"/>
          </a:p>
        </p:txBody>
      </p:sp>
    </p:spTree>
    <p:extLst>
      <p:ext uri="{BB962C8B-B14F-4D97-AF65-F5344CB8AC3E}">
        <p14:creationId xmlns:p14="http://schemas.microsoft.com/office/powerpoint/2010/main" val="4273973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2072-AB40-4472-9639-5B8BA593994D}"/>
              </a:ext>
            </a:extLst>
          </p:cNvPr>
          <p:cNvSpPr>
            <a:spLocks noGrp="1"/>
          </p:cNvSpPr>
          <p:nvPr>
            <p:ph type="title"/>
          </p:nvPr>
        </p:nvSpPr>
        <p:spPr/>
        <p:txBody>
          <a:bodyPr/>
          <a:lstStyle/>
          <a:p>
            <a:r>
              <a:rPr lang="en-US" dirty="0"/>
              <a:t>Women’s Recovery Center, Xenia, OH</a:t>
            </a:r>
            <a:br>
              <a:rPr lang="en-US" dirty="0"/>
            </a:br>
            <a:r>
              <a:rPr lang="en-US" dirty="0"/>
              <a:t>A real life example of treatment</a:t>
            </a:r>
          </a:p>
        </p:txBody>
      </p:sp>
      <p:sp>
        <p:nvSpPr>
          <p:cNvPr id="3" name="Content Placeholder 2">
            <a:extLst>
              <a:ext uri="{FF2B5EF4-FFF2-40B4-BE49-F238E27FC236}">
                <a16:creationId xmlns:a16="http://schemas.microsoft.com/office/drawing/2014/main" id="{44A4069F-71DE-4BEC-8250-D0CFADC8DBDD}"/>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CF15A274-233C-43BC-B883-19A2CC3342B8}"/>
              </a:ext>
            </a:extLst>
          </p:cNvPr>
          <p:cNvSpPr/>
          <p:nvPr/>
        </p:nvSpPr>
        <p:spPr>
          <a:xfrm>
            <a:off x="3048000" y="3105835"/>
            <a:ext cx="6096000" cy="646331"/>
          </a:xfrm>
          <a:prstGeom prst="rect">
            <a:avLst/>
          </a:prstGeom>
        </p:spPr>
        <p:txBody>
          <a:bodyPr>
            <a:spAutoFit/>
          </a:bodyPr>
          <a:lstStyle/>
          <a:p>
            <a:r>
              <a:rPr lang="en-US" dirty="0">
                <a:hlinkClick r:id="rId2"/>
              </a:rPr>
              <a:t>https://www.recoverycentersinc.org/about-us/our-organization-2/</a:t>
            </a:r>
            <a:endParaRPr lang="en-US" dirty="0"/>
          </a:p>
        </p:txBody>
      </p:sp>
    </p:spTree>
    <p:extLst>
      <p:ext uri="{BB962C8B-B14F-4D97-AF65-F5344CB8AC3E}">
        <p14:creationId xmlns:p14="http://schemas.microsoft.com/office/powerpoint/2010/main" val="4170263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68D9-D0D9-4FB1-91FD-1E54CDA5C3DB}"/>
              </a:ext>
            </a:extLst>
          </p:cNvPr>
          <p:cNvSpPr>
            <a:spLocks noGrp="1"/>
          </p:cNvSpPr>
          <p:nvPr>
            <p:ph type="title"/>
          </p:nvPr>
        </p:nvSpPr>
        <p:spPr/>
        <p:txBody>
          <a:bodyPr/>
          <a:lstStyle/>
          <a:p>
            <a:r>
              <a:rPr lang="en-US" dirty="0"/>
              <a:t>The Center for Counseling &amp; Wellness-</a:t>
            </a:r>
            <a:br>
              <a:rPr lang="en-US" dirty="0"/>
            </a:br>
            <a:r>
              <a:rPr lang="en-US" dirty="0"/>
              <a:t>A proposal for recovery in Horry County</a:t>
            </a:r>
          </a:p>
        </p:txBody>
      </p:sp>
      <p:sp>
        <p:nvSpPr>
          <p:cNvPr id="3" name="Content Placeholder 2">
            <a:extLst>
              <a:ext uri="{FF2B5EF4-FFF2-40B4-BE49-F238E27FC236}">
                <a16:creationId xmlns:a16="http://schemas.microsoft.com/office/drawing/2014/main" id="{2C04A744-AE24-4E37-979B-62EB238980AD}"/>
              </a:ext>
            </a:extLst>
          </p:cNvPr>
          <p:cNvSpPr>
            <a:spLocks noGrp="1"/>
          </p:cNvSpPr>
          <p:nvPr>
            <p:ph idx="1"/>
          </p:nvPr>
        </p:nvSpPr>
        <p:spPr/>
        <p:txBody>
          <a:bodyPr>
            <a:normAutofit/>
          </a:bodyPr>
          <a:lstStyle/>
          <a:p>
            <a:pPr marL="0" indent="0">
              <a:buNone/>
            </a:pPr>
            <a:r>
              <a:rPr lang="en-US" sz="1700" dirty="0"/>
              <a:t>We propose establishing “RISE UP Recovery Groups” throughout Horry County to provide recovery services for up to 12 people in each group that is affordable, effective, and accessible. </a:t>
            </a:r>
          </a:p>
          <a:p>
            <a:pPr marL="0" indent="0">
              <a:buNone/>
            </a:pPr>
            <a:r>
              <a:rPr lang="en-US" sz="1600" dirty="0"/>
              <a:t>The Horry and Georgetown Counties Opioid Study, 2018 mentions three places that are available for expansion of services.</a:t>
            </a:r>
          </a:p>
          <a:p>
            <a:r>
              <a:rPr lang="en-US" sz="1600" dirty="0"/>
              <a:t>J. Reuben Long (</a:t>
            </a:r>
            <a:r>
              <a:rPr lang="en-US" sz="1600" dirty="0" err="1"/>
              <a:t>pg</a:t>
            </a:r>
            <a:r>
              <a:rPr lang="en-US" sz="1600" dirty="0"/>
              <a:t> 28)</a:t>
            </a:r>
          </a:p>
          <a:p>
            <a:r>
              <a:rPr lang="en-US" sz="1600" dirty="0"/>
              <a:t>New Directions (</a:t>
            </a:r>
            <a:r>
              <a:rPr lang="en-US" sz="1600" dirty="0" err="1"/>
              <a:t>pg</a:t>
            </a:r>
            <a:r>
              <a:rPr lang="en-US" sz="1600" dirty="0"/>
              <a:t> 30)</a:t>
            </a:r>
          </a:p>
          <a:p>
            <a:r>
              <a:rPr lang="en-US" sz="1600" dirty="0"/>
              <a:t>Sea Haven (</a:t>
            </a:r>
            <a:r>
              <a:rPr lang="en-US" sz="1600" dirty="0" err="1"/>
              <a:t>pg</a:t>
            </a:r>
            <a:r>
              <a:rPr lang="en-US" sz="1600" dirty="0"/>
              <a:t> 30)</a:t>
            </a:r>
          </a:p>
          <a:p>
            <a:pPr marL="0" indent="0">
              <a:buNone/>
            </a:pPr>
            <a:r>
              <a:rPr lang="en-US" sz="1600" dirty="0"/>
              <a:t>The Center already has established relationships with these local agencies where we could these provide services with licensed mental health and addiction counselors, case managers, and supervisors.  We currently provide on-site services for New Directions.</a:t>
            </a:r>
          </a:p>
          <a:p>
            <a:endParaRPr lang="en-US" sz="1600" dirty="0"/>
          </a:p>
          <a:p>
            <a:pPr marL="0" indent="0">
              <a:buNone/>
            </a:pPr>
            <a:endParaRPr lang="en-US" sz="1700" dirty="0"/>
          </a:p>
          <a:p>
            <a:pPr marL="0" indent="0">
              <a:buNone/>
            </a:pPr>
            <a:endParaRPr lang="en-US" sz="1700"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184845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C0ED-44E2-4F66-9FF1-FBCE139E8B5C}"/>
              </a:ext>
            </a:extLst>
          </p:cNvPr>
          <p:cNvSpPr>
            <a:spLocks noGrp="1"/>
          </p:cNvSpPr>
          <p:nvPr>
            <p:ph type="title"/>
          </p:nvPr>
        </p:nvSpPr>
        <p:spPr/>
        <p:txBody>
          <a:bodyPr/>
          <a:lstStyle/>
          <a:p>
            <a:r>
              <a:rPr lang="en-US" dirty="0"/>
              <a:t>N.I.D.A.- </a:t>
            </a:r>
            <a:br>
              <a:rPr lang="en-US" dirty="0"/>
            </a:br>
            <a:r>
              <a:rPr lang="en-US" dirty="0"/>
              <a:t>On </a:t>
            </a:r>
            <a:r>
              <a:rPr lang="en-US" dirty="0" err="1"/>
              <a:t>Incarcertion</a:t>
            </a:r>
            <a:endParaRPr lang="en-US" dirty="0"/>
          </a:p>
        </p:txBody>
      </p:sp>
      <p:sp>
        <p:nvSpPr>
          <p:cNvPr id="3" name="Content Placeholder 2">
            <a:extLst>
              <a:ext uri="{FF2B5EF4-FFF2-40B4-BE49-F238E27FC236}">
                <a16:creationId xmlns:a16="http://schemas.microsoft.com/office/drawing/2014/main" id="{D53D4434-5DEF-4D9F-8C98-500C76B149E3}"/>
              </a:ext>
            </a:extLst>
          </p:cNvPr>
          <p:cNvSpPr>
            <a:spLocks noGrp="1"/>
          </p:cNvSpPr>
          <p:nvPr>
            <p:ph idx="1"/>
          </p:nvPr>
        </p:nvSpPr>
        <p:spPr/>
        <p:txBody>
          <a:bodyPr/>
          <a:lstStyle/>
          <a:p>
            <a:pPr>
              <a:lnSpc>
                <a:spcPct val="200000"/>
              </a:lnSpc>
            </a:pPr>
            <a:r>
              <a:rPr lang="en-US" dirty="0"/>
              <a:t>The substantial prison population in the United States is strongly connected to drug-related offenses. While the exact rates of inmates with substance use disorders (SUDs) is difficult to measure, some research shows that an estimated 65% percent of the United States prison population has an active SUD. Another 20% percent did not meet the official criteria for an SUD, but were under the influence of drugs or alcohol at the time of their crime</a:t>
            </a:r>
          </a:p>
        </p:txBody>
      </p:sp>
    </p:spTree>
    <p:extLst>
      <p:ext uri="{BB962C8B-B14F-4D97-AF65-F5344CB8AC3E}">
        <p14:creationId xmlns:p14="http://schemas.microsoft.com/office/powerpoint/2010/main" val="4044436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DCDD0-7AED-45E9-B2D6-92499130BB31}"/>
              </a:ext>
            </a:extLst>
          </p:cNvPr>
          <p:cNvSpPr>
            <a:spLocks noGrp="1"/>
          </p:cNvSpPr>
          <p:nvPr>
            <p:ph type="title"/>
          </p:nvPr>
        </p:nvSpPr>
        <p:spPr/>
        <p:txBody>
          <a:bodyPr>
            <a:normAutofit fontScale="90000"/>
          </a:bodyPr>
          <a:lstStyle/>
          <a:p>
            <a:r>
              <a:rPr lang="en-US" dirty="0"/>
              <a:t>How can we make this happen?</a:t>
            </a:r>
            <a:br>
              <a:rPr lang="en-US" dirty="0"/>
            </a:br>
            <a:r>
              <a:rPr lang="en-US" dirty="0"/>
              <a:t>The Cost of Treatment:</a:t>
            </a:r>
            <a:br>
              <a:rPr lang="en-US" dirty="0"/>
            </a:br>
            <a:endParaRPr lang="en-US" dirty="0"/>
          </a:p>
        </p:txBody>
      </p:sp>
      <p:sp>
        <p:nvSpPr>
          <p:cNvPr id="3" name="Content Placeholder 2">
            <a:extLst>
              <a:ext uri="{FF2B5EF4-FFF2-40B4-BE49-F238E27FC236}">
                <a16:creationId xmlns:a16="http://schemas.microsoft.com/office/drawing/2014/main" id="{01628458-CA72-490E-8FAE-169191D10816}"/>
              </a:ext>
            </a:extLst>
          </p:cNvPr>
          <p:cNvSpPr>
            <a:spLocks noGrp="1"/>
          </p:cNvSpPr>
          <p:nvPr>
            <p:ph idx="1"/>
          </p:nvPr>
        </p:nvSpPr>
        <p:spPr/>
        <p:txBody>
          <a:bodyPr>
            <a:normAutofit fontScale="85000" lnSpcReduction="20000"/>
          </a:bodyPr>
          <a:lstStyle/>
          <a:p>
            <a:pPr marL="0" indent="0" algn="ctr">
              <a:buNone/>
            </a:pPr>
            <a:r>
              <a:rPr lang="en-US" dirty="0"/>
              <a:t>The potential cost of a person attending a RISE UP recovery group would be </a:t>
            </a:r>
          </a:p>
          <a:p>
            <a:pPr marL="0" indent="0" algn="ctr">
              <a:buNone/>
            </a:pPr>
            <a:r>
              <a:rPr lang="en-US" dirty="0"/>
              <a:t>$20 per day; $1800 per 90 days; </a:t>
            </a:r>
            <a:r>
              <a:rPr lang="en-US" b="1" dirty="0"/>
              <a:t>$ 7300 per year </a:t>
            </a:r>
          </a:p>
          <a:p>
            <a:pPr marL="0" indent="0">
              <a:buNone/>
            </a:pPr>
            <a:endParaRPr lang="en-US" dirty="0"/>
          </a:p>
          <a:p>
            <a:pPr marL="0" indent="0">
              <a:buNone/>
            </a:pPr>
            <a:r>
              <a:rPr lang="en-US" dirty="0"/>
              <a:t>Compare this to:</a:t>
            </a:r>
          </a:p>
          <a:p>
            <a:pPr marL="0" indent="0">
              <a:buNone/>
            </a:pPr>
            <a:r>
              <a:rPr lang="en-US" dirty="0"/>
              <a:t>Avg. 2016 Pharmaceutical rep. salary		$64,037</a:t>
            </a:r>
          </a:p>
          <a:p>
            <a:pPr marL="0" indent="0">
              <a:buNone/>
            </a:pPr>
            <a:r>
              <a:rPr lang="en-US" sz="1100" dirty="0"/>
              <a:t>2020, Glassdoor, Inc</a:t>
            </a:r>
          </a:p>
          <a:p>
            <a:pPr marL="0" indent="0">
              <a:buNone/>
            </a:pPr>
            <a:r>
              <a:rPr lang="en-US" dirty="0"/>
              <a:t>One year at Harvard					$47,000</a:t>
            </a:r>
          </a:p>
          <a:p>
            <a:pPr marL="0" indent="0">
              <a:buNone/>
            </a:pPr>
            <a:r>
              <a:rPr lang="en-US" dirty="0"/>
              <a:t>Heart bypass surgery					$40,000</a:t>
            </a:r>
          </a:p>
          <a:p>
            <a:pPr marL="0" indent="0">
              <a:buNone/>
            </a:pPr>
            <a:r>
              <a:rPr lang="en-US" dirty="0"/>
              <a:t>30 days at Bluff Plantation, GA	 		$35,000</a:t>
            </a:r>
          </a:p>
          <a:p>
            <a:pPr marL="0" indent="0">
              <a:buNone/>
            </a:pPr>
            <a:r>
              <a:rPr lang="en-US" sz="1200" dirty="0"/>
              <a:t>2018 Recovery Advisor Psychology Today</a:t>
            </a:r>
          </a:p>
          <a:p>
            <a:pPr marL="0" indent="0">
              <a:buNone/>
            </a:pPr>
            <a:r>
              <a:rPr lang="en-US" dirty="0"/>
              <a:t>One-year incarceration in US			$31,000</a:t>
            </a:r>
          </a:p>
          <a:p>
            <a:pPr marL="0" indent="0">
              <a:buNone/>
            </a:pPr>
            <a:r>
              <a:rPr lang="en-US" dirty="0"/>
              <a:t>One-year incarceration in SC			$23,674</a:t>
            </a:r>
          </a:p>
          <a:p>
            <a:pPr marL="0" indent="0">
              <a:buNone/>
            </a:pPr>
            <a:r>
              <a:rPr lang="en-US" sz="1100" dirty="0"/>
              <a:t>South Carolina Department of Corrections 9/9/2019</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65755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BF46-5F12-4D8E-B456-7AC2C55B964F}"/>
              </a:ext>
            </a:extLst>
          </p:cNvPr>
          <p:cNvSpPr>
            <a:spLocks noGrp="1"/>
          </p:cNvSpPr>
          <p:nvPr>
            <p:ph type="title"/>
          </p:nvPr>
        </p:nvSpPr>
        <p:spPr/>
        <p:txBody>
          <a:bodyPr/>
          <a:lstStyle/>
          <a:p>
            <a:r>
              <a:rPr lang="en-US" dirty="0"/>
              <a:t>So who will pay?</a:t>
            </a:r>
          </a:p>
        </p:txBody>
      </p:sp>
      <p:sp>
        <p:nvSpPr>
          <p:cNvPr id="3" name="Content Placeholder 2">
            <a:extLst>
              <a:ext uri="{FF2B5EF4-FFF2-40B4-BE49-F238E27FC236}">
                <a16:creationId xmlns:a16="http://schemas.microsoft.com/office/drawing/2014/main" id="{23EC3DED-521F-4F8D-B8DA-FD66FA477E9F}"/>
              </a:ext>
            </a:extLst>
          </p:cNvPr>
          <p:cNvSpPr>
            <a:spLocks noGrp="1"/>
          </p:cNvSpPr>
          <p:nvPr>
            <p:ph idx="1"/>
          </p:nvPr>
        </p:nvSpPr>
        <p:spPr/>
        <p:txBody>
          <a:bodyPr/>
          <a:lstStyle/>
          <a:p>
            <a:endParaRPr lang="en-US" dirty="0"/>
          </a:p>
          <a:p>
            <a:r>
              <a:rPr lang="en-US" dirty="0"/>
              <a:t>County, State, Federal Funds</a:t>
            </a:r>
          </a:p>
          <a:p>
            <a:r>
              <a:rPr lang="en-US" dirty="0"/>
              <a:t>Insurance companies</a:t>
            </a:r>
          </a:p>
          <a:p>
            <a:r>
              <a:rPr lang="en-US" dirty="0"/>
              <a:t>Hospitals</a:t>
            </a:r>
          </a:p>
          <a:p>
            <a:r>
              <a:rPr lang="en-US" dirty="0"/>
              <a:t>Businesses</a:t>
            </a:r>
          </a:p>
          <a:p>
            <a:r>
              <a:rPr lang="en-US" dirty="0"/>
              <a:t>Grant funders</a:t>
            </a:r>
          </a:p>
          <a:p>
            <a:r>
              <a:rPr lang="en-US" dirty="0"/>
              <a:t>Churches</a:t>
            </a:r>
          </a:p>
          <a:p>
            <a:r>
              <a:rPr lang="en-US" dirty="0"/>
              <a:t>Individuals</a:t>
            </a:r>
          </a:p>
          <a:p>
            <a:r>
              <a:rPr lang="en-US" dirty="0"/>
              <a:t>Pharmaceutical companies   </a:t>
            </a:r>
          </a:p>
          <a:p>
            <a:pPr marL="0" indent="0">
              <a:buNone/>
            </a:pPr>
            <a:endParaRPr lang="en-US" dirty="0"/>
          </a:p>
          <a:p>
            <a:endParaRPr lang="en-US" dirty="0"/>
          </a:p>
        </p:txBody>
      </p:sp>
    </p:spTree>
    <p:extLst>
      <p:ext uri="{BB962C8B-B14F-4D97-AF65-F5344CB8AC3E}">
        <p14:creationId xmlns:p14="http://schemas.microsoft.com/office/powerpoint/2010/main" val="2037891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272A-5D88-441F-8C88-F42C88CB97E7}"/>
              </a:ext>
            </a:extLst>
          </p:cNvPr>
          <p:cNvSpPr>
            <a:spLocks noGrp="1"/>
          </p:cNvSpPr>
          <p:nvPr>
            <p:ph type="title"/>
          </p:nvPr>
        </p:nvSpPr>
        <p:spPr/>
        <p:txBody>
          <a:bodyPr/>
          <a:lstStyle/>
          <a:p>
            <a:pPr algn="ctr"/>
            <a:r>
              <a:rPr lang="en-US" dirty="0"/>
              <a:t>Get involved</a:t>
            </a:r>
          </a:p>
        </p:txBody>
      </p:sp>
      <p:sp>
        <p:nvSpPr>
          <p:cNvPr id="3" name="Content Placeholder 2">
            <a:extLst>
              <a:ext uri="{FF2B5EF4-FFF2-40B4-BE49-F238E27FC236}">
                <a16:creationId xmlns:a16="http://schemas.microsoft.com/office/drawing/2014/main" id="{2A67475F-1EB1-4948-BF3F-2E46783C95DE}"/>
              </a:ext>
            </a:extLst>
          </p:cNvPr>
          <p:cNvSpPr>
            <a:spLocks noGrp="1"/>
          </p:cNvSpPr>
          <p:nvPr>
            <p:ph idx="1"/>
          </p:nvPr>
        </p:nvSpPr>
        <p:spPr/>
        <p:txBody>
          <a:bodyPr/>
          <a:lstStyle/>
          <a:p>
            <a:r>
              <a:rPr lang="en-US" dirty="0"/>
              <a:t>Give your time – join in the movement</a:t>
            </a:r>
          </a:p>
          <a:p>
            <a:r>
              <a:rPr lang="en-US" dirty="0"/>
              <a:t>Give your talents – do what your good at, help with social media, get trained to learn new things </a:t>
            </a:r>
          </a:p>
          <a:p>
            <a:r>
              <a:rPr lang="en-US" dirty="0"/>
              <a:t>Give your resources – provide finances, donate transportation (or be a driver), cook and serve meals, connect with other agencies, help with fundraisers</a:t>
            </a:r>
          </a:p>
          <a:p>
            <a:r>
              <a:rPr lang="en-US" dirty="0"/>
              <a:t>Give your prayers - never stop praying, involve others in prayer, spread the word</a:t>
            </a:r>
          </a:p>
          <a:p>
            <a:endParaRPr lang="en-US" dirty="0"/>
          </a:p>
          <a:p>
            <a:endParaRPr lang="en-US" dirty="0"/>
          </a:p>
          <a:p>
            <a:endParaRPr lang="en-US" dirty="0"/>
          </a:p>
        </p:txBody>
      </p:sp>
    </p:spTree>
    <p:extLst>
      <p:ext uri="{BB962C8B-B14F-4D97-AF65-F5344CB8AC3E}">
        <p14:creationId xmlns:p14="http://schemas.microsoft.com/office/powerpoint/2010/main" val="1591222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C6CEB-B164-423B-A467-F408028E291D}"/>
              </a:ext>
            </a:extLst>
          </p:cNvPr>
          <p:cNvSpPr>
            <a:spLocks noGrp="1"/>
          </p:cNvSpPr>
          <p:nvPr>
            <p:ph type="title"/>
          </p:nvPr>
        </p:nvSpPr>
        <p:spPr/>
        <p:txBody>
          <a:bodyPr/>
          <a:lstStyle/>
          <a:p>
            <a:r>
              <a:rPr lang="en-US" dirty="0"/>
              <a:t>Attend the Governor’s SC Opioid Summit</a:t>
            </a:r>
            <a:br>
              <a:rPr lang="en-US" dirty="0"/>
            </a:br>
            <a:r>
              <a:rPr lang="en-US" dirty="0"/>
              <a:t>March 24-25 in Columbia</a:t>
            </a:r>
          </a:p>
        </p:txBody>
      </p:sp>
      <p:sp>
        <p:nvSpPr>
          <p:cNvPr id="3" name="Content Placeholder 2">
            <a:extLst>
              <a:ext uri="{FF2B5EF4-FFF2-40B4-BE49-F238E27FC236}">
                <a16:creationId xmlns:a16="http://schemas.microsoft.com/office/drawing/2014/main" id="{258A75BA-8116-44FB-8B34-D78D1EF290AA}"/>
              </a:ext>
            </a:extLst>
          </p:cNvPr>
          <p:cNvSpPr>
            <a:spLocks noGrp="1"/>
          </p:cNvSpPr>
          <p:nvPr>
            <p:ph idx="1"/>
          </p:nvPr>
        </p:nvSpPr>
        <p:spPr/>
        <p:txBody>
          <a:bodyPr/>
          <a:lstStyle/>
          <a:p>
            <a:pPr fontAlgn="t"/>
            <a:r>
              <a:rPr lang="en-US" dirty="0"/>
              <a:t>Bringing together state agencies, private partners, law enforcement, healthcare providers, first responders, and community members to combat the growing epidemic of opioid abuse, addiction, and deaths.</a:t>
            </a:r>
          </a:p>
          <a:p>
            <a:pPr fontAlgn="t"/>
            <a:r>
              <a:rPr lang="en-US" dirty="0"/>
              <a:t>This is the third year people will meet to discuss new approaches to this ongoing crisis, and to reaffirm commitment to the health and well-being of all South Carolinians.</a:t>
            </a:r>
          </a:p>
          <a:p>
            <a:pPr fontAlgn="t"/>
            <a:r>
              <a:rPr lang="en-US" dirty="0"/>
              <a:t>Sponsored by DAODAS  at the Columbia Metropolitan Convention Center </a:t>
            </a:r>
          </a:p>
          <a:p>
            <a:pPr fontAlgn="t"/>
            <a:r>
              <a:rPr lang="en-US" dirty="0"/>
              <a:t>Plan to go next year</a:t>
            </a:r>
          </a:p>
          <a:p>
            <a:pPr fontAlgn="t"/>
            <a:endParaRPr lang="en-US" dirty="0"/>
          </a:p>
        </p:txBody>
      </p:sp>
    </p:spTree>
    <p:extLst>
      <p:ext uri="{BB962C8B-B14F-4D97-AF65-F5344CB8AC3E}">
        <p14:creationId xmlns:p14="http://schemas.microsoft.com/office/powerpoint/2010/main" val="562106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5A62-8250-4870-8415-A249771CF9C8}"/>
              </a:ext>
            </a:extLst>
          </p:cNvPr>
          <p:cNvSpPr>
            <a:spLocks noGrp="1"/>
          </p:cNvSpPr>
          <p:nvPr>
            <p:ph type="title"/>
          </p:nvPr>
        </p:nvSpPr>
        <p:spPr/>
        <p:txBody>
          <a:bodyPr/>
          <a:lstStyle/>
          <a:p>
            <a:r>
              <a:rPr lang="en-US" dirty="0"/>
              <a:t>Specifically at the local level-</a:t>
            </a:r>
            <a:br>
              <a:rPr lang="en-US" dirty="0"/>
            </a:br>
            <a:r>
              <a:rPr lang="en-US" dirty="0"/>
              <a:t>Next Steps:</a:t>
            </a:r>
          </a:p>
        </p:txBody>
      </p:sp>
      <p:sp>
        <p:nvSpPr>
          <p:cNvPr id="3" name="Content Placeholder 2">
            <a:extLst>
              <a:ext uri="{FF2B5EF4-FFF2-40B4-BE49-F238E27FC236}">
                <a16:creationId xmlns:a16="http://schemas.microsoft.com/office/drawing/2014/main" id="{914F0283-EC60-4792-A4FC-9368F370BA9F}"/>
              </a:ext>
            </a:extLst>
          </p:cNvPr>
          <p:cNvSpPr>
            <a:spLocks noGrp="1"/>
          </p:cNvSpPr>
          <p:nvPr>
            <p:ph idx="1"/>
          </p:nvPr>
        </p:nvSpPr>
        <p:spPr/>
        <p:txBody>
          <a:bodyPr>
            <a:normAutofit/>
          </a:bodyPr>
          <a:lstStyle/>
          <a:p>
            <a:r>
              <a:rPr lang="en-US" dirty="0"/>
              <a:t>Join our website email list, stay informed: </a:t>
            </a:r>
            <a:r>
              <a:rPr lang="en-US" b="1" dirty="0">
                <a:solidFill>
                  <a:srgbClr val="0070C0"/>
                </a:solidFill>
              </a:rPr>
              <a:t>thecenter4counseling.com</a:t>
            </a:r>
          </a:p>
          <a:p>
            <a:r>
              <a:rPr lang="en-US" dirty="0"/>
              <a:t>Spread the word </a:t>
            </a:r>
          </a:p>
          <a:p>
            <a:r>
              <a:rPr lang="en-US" dirty="0"/>
              <a:t>Reach out to local government officials, provide information, send letters, make noise, solicit support</a:t>
            </a:r>
          </a:p>
          <a:p>
            <a:r>
              <a:rPr lang="en-US" dirty="0"/>
              <a:t>Attend </a:t>
            </a:r>
            <a:r>
              <a:rPr lang="en-US" b="1" dirty="0">
                <a:solidFill>
                  <a:srgbClr val="FF0000"/>
                </a:solidFill>
              </a:rPr>
              <a:t>R.I.S.E. </a:t>
            </a:r>
            <a:r>
              <a:rPr lang="en-US" dirty="0"/>
              <a:t>events and other informational workshops: access workshops and events on The Center’s website</a:t>
            </a:r>
          </a:p>
          <a:p>
            <a:r>
              <a:rPr lang="en-US" dirty="0"/>
              <a:t>Connect, connect, connect on a regular basis: go for coffee; invite others to tour your agency/church; ask to tour other’s agencies, attend city council meetings</a:t>
            </a:r>
          </a:p>
          <a:p>
            <a:r>
              <a:rPr lang="en-US" dirty="0"/>
              <a:t>Call or text Roberta at 937-671-7703 or email </a:t>
            </a:r>
            <a:r>
              <a:rPr lang="en-US" b="1" dirty="0">
                <a:solidFill>
                  <a:srgbClr val="0070C0"/>
                </a:solidFill>
                <a:hlinkClick r:id="rId2">
                  <a:extLst>
                    <a:ext uri="{A12FA001-AC4F-418D-AE19-62706E023703}">
                      <ahyp:hlinkClr xmlns:ahyp="http://schemas.microsoft.com/office/drawing/2018/hyperlinkcolor" val="tx"/>
                    </a:ext>
                  </a:extLst>
                </a:hlinkClick>
              </a:rPr>
              <a:t>roberta4thecenter@gmail.com</a:t>
            </a:r>
            <a:endParaRPr lang="en-US" b="1" dirty="0">
              <a:solidFill>
                <a:srgbClr val="0070C0"/>
              </a:solidFill>
            </a:endParaRPr>
          </a:p>
          <a:p>
            <a:pPr marL="0" indent="0">
              <a:buNone/>
            </a:pPr>
            <a:r>
              <a:rPr lang="en-US" dirty="0"/>
              <a:t>  </a:t>
            </a:r>
          </a:p>
        </p:txBody>
      </p:sp>
    </p:spTree>
    <p:extLst>
      <p:ext uri="{BB962C8B-B14F-4D97-AF65-F5344CB8AC3E}">
        <p14:creationId xmlns:p14="http://schemas.microsoft.com/office/powerpoint/2010/main" val="1333459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1861-9F9F-4390-81F0-2D604E672031}"/>
              </a:ext>
            </a:extLst>
          </p:cNvPr>
          <p:cNvSpPr>
            <a:spLocks noGrp="1"/>
          </p:cNvSpPr>
          <p:nvPr>
            <p:ph type="title"/>
          </p:nvPr>
        </p:nvSpPr>
        <p:spPr/>
        <p:txBody>
          <a:bodyPr/>
          <a:lstStyle/>
          <a:p>
            <a:r>
              <a:rPr lang="en-US" b="1" dirty="0">
                <a:solidFill>
                  <a:srgbClr val="FF0000"/>
                </a:solidFill>
              </a:rPr>
              <a:t>Go beyond talking about it – Do it!  R.I.S.E. U.P.</a:t>
            </a:r>
            <a:endParaRPr lang="en-US" dirty="0"/>
          </a:p>
        </p:txBody>
      </p:sp>
      <p:sp>
        <p:nvSpPr>
          <p:cNvPr id="3" name="Content Placeholder 2">
            <a:extLst>
              <a:ext uri="{FF2B5EF4-FFF2-40B4-BE49-F238E27FC236}">
                <a16:creationId xmlns:a16="http://schemas.microsoft.com/office/drawing/2014/main" id="{E1B50267-6C39-49EB-8C7E-FEB796A1CE03}"/>
              </a:ext>
            </a:extLst>
          </p:cNvPr>
          <p:cNvSpPr>
            <a:spLocks noGrp="1"/>
          </p:cNvSpPr>
          <p:nvPr>
            <p:ph idx="1"/>
          </p:nvPr>
        </p:nvSpPr>
        <p:spPr/>
        <p:txBody>
          <a:bodyPr>
            <a:normAutofit fontScale="92500" lnSpcReduction="20000"/>
          </a:bodyPr>
          <a:lstStyle/>
          <a:p>
            <a:r>
              <a:rPr lang="en-US" b="1" dirty="0">
                <a:solidFill>
                  <a:srgbClr val="002060"/>
                </a:solidFill>
              </a:rPr>
              <a:t>Put Horry County at the bottom of the list of overdose deaths!</a:t>
            </a:r>
          </a:p>
          <a:p>
            <a:endParaRPr lang="en-US" b="1" dirty="0">
              <a:solidFill>
                <a:srgbClr val="FF0000"/>
              </a:solidFill>
            </a:endParaRPr>
          </a:p>
          <a:p>
            <a:r>
              <a:rPr lang="en-US" b="1" dirty="0">
                <a:solidFill>
                  <a:srgbClr val="FF0000"/>
                </a:solidFill>
              </a:rPr>
              <a:t>RISE UP:</a:t>
            </a:r>
          </a:p>
          <a:p>
            <a:endParaRPr lang="en-US" b="1" dirty="0">
              <a:solidFill>
                <a:srgbClr val="002060"/>
              </a:solidFill>
            </a:endParaRPr>
          </a:p>
          <a:p>
            <a:r>
              <a:rPr lang="en-US" dirty="0"/>
              <a:t>Recognize the need</a:t>
            </a:r>
          </a:p>
          <a:p>
            <a:r>
              <a:rPr lang="en-US" dirty="0"/>
              <a:t>Intervene assertively</a:t>
            </a:r>
          </a:p>
          <a:p>
            <a:r>
              <a:rPr lang="en-US" dirty="0"/>
              <a:t>Support passionately</a:t>
            </a:r>
          </a:p>
          <a:p>
            <a:r>
              <a:rPr lang="en-US" dirty="0"/>
              <a:t>Enlighten others – </a:t>
            </a:r>
          </a:p>
          <a:p>
            <a:pPr marL="457200" lvl="1" indent="0">
              <a:buNone/>
            </a:pPr>
            <a:r>
              <a:rPr lang="en-US" dirty="0"/>
              <a:t>Become an</a:t>
            </a:r>
          </a:p>
          <a:p>
            <a:r>
              <a:rPr lang="en-US" dirty="0"/>
              <a:t>Unstoppable</a:t>
            </a:r>
          </a:p>
          <a:p>
            <a:r>
              <a:rPr lang="en-US" dirty="0"/>
              <a:t>Proponent for change </a:t>
            </a:r>
          </a:p>
        </p:txBody>
      </p:sp>
    </p:spTree>
    <p:extLst>
      <p:ext uri="{BB962C8B-B14F-4D97-AF65-F5344CB8AC3E}">
        <p14:creationId xmlns:p14="http://schemas.microsoft.com/office/powerpoint/2010/main" val="3529190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3" name="Straight Connector 19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5"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6"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Isosceles Triangle 196">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8"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0"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1" name="Isosceles Triangle 200">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2" name="Isosceles Triangle 201">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3" name="Isosceles Triangle 202">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122" name="Picture 2">
            <a:extLst>
              <a:ext uri="{FF2B5EF4-FFF2-40B4-BE49-F238E27FC236}">
                <a16:creationId xmlns:a16="http://schemas.microsoft.com/office/drawing/2014/main" id="{FE2205BE-5F20-4226-B28D-A74166F3509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913" t="14483" r="4178" b="1"/>
          <a:stretch/>
        </p:blipFill>
        <p:spPr bwMode="auto">
          <a:xfrm>
            <a:off x="1243824" y="129472"/>
            <a:ext cx="4946583" cy="672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77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6BD9-68B2-44F2-875F-C34881DABF40}"/>
              </a:ext>
            </a:extLst>
          </p:cNvPr>
          <p:cNvSpPr>
            <a:spLocks noGrp="1"/>
          </p:cNvSpPr>
          <p:nvPr>
            <p:ph type="title"/>
          </p:nvPr>
        </p:nvSpPr>
        <p:spPr/>
        <p:txBody>
          <a:bodyPr/>
          <a:lstStyle/>
          <a:p>
            <a:r>
              <a:rPr lang="en-US" dirty="0"/>
              <a:t>The U.S. has 5% of the world population and consumes 80% of the opioid supply</a:t>
            </a:r>
          </a:p>
        </p:txBody>
      </p:sp>
      <p:sp>
        <p:nvSpPr>
          <p:cNvPr id="3" name="Content Placeholder 2">
            <a:extLst>
              <a:ext uri="{FF2B5EF4-FFF2-40B4-BE49-F238E27FC236}">
                <a16:creationId xmlns:a16="http://schemas.microsoft.com/office/drawing/2014/main" id="{AE29BEC8-E73B-4B39-8AEB-007B5595AC76}"/>
              </a:ext>
            </a:extLst>
          </p:cNvPr>
          <p:cNvSpPr>
            <a:spLocks noGrp="1"/>
          </p:cNvSpPr>
          <p:nvPr>
            <p:ph idx="1"/>
          </p:nvPr>
        </p:nvSpPr>
        <p:spPr>
          <a:xfrm>
            <a:off x="3347963" y="4286932"/>
            <a:ext cx="8596668" cy="3880773"/>
          </a:xfrm>
        </p:spPr>
        <p:txBody>
          <a:bodyPr/>
          <a:lstStyle/>
          <a:p>
            <a:endParaRPr lang="en-US"/>
          </a:p>
        </p:txBody>
      </p:sp>
      <p:pic>
        <p:nvPicPr>
          <p:cNvPr id="1025" name="Picture 1" descr="Image without a caption">
            <a:extLst>
              <a:ext uri="{FF2B5EF4-FFF2-40B4-BE49-F238E27FC236}">
                <a16:creationId xmlns:a16="http://schemas.microsoft.com/office/drawing/2014/main" id="{91843932-D790-486F-BFEE-F837DE561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629" y="2126343"/>
            <a:ext cx="4667250" cy="4467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30560676-B199-4F1A-B33D-E3DBEA57DE78}"/>
              </a:ext>
            </a:extLst>
          </p:cNvPr>
          <p:cNvSpPr>
            <a:spLocks noChangeArrowheads="1"/>
          </p:cNvSpPr>
          <p:nvPr/>
        </p:nvSpPr>
        <p:spPr bwMode="auto">
          <a:xfrm>
            <a:off x="2670629" y="21263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2A2A2A"/>
                </a:solidFill>
                <a:effectLst/>
                <a:latin typeface="Georgia" panose="02040502050405020303" pitchFamily="18" charset="0"/>
              </a:rPr>
              <a:t>Source: </a:t>
            </a:r>
            <a:r>
              <a:rPr kumimoji="0" lang="en-US" altLang="en-US" sz="1200" b="0" i="1" u="none" strike="noStrike" cap="none" normalizeH="0" baseline="0">
                <a:ln>
                  <a:noFill/>
                </a:ln>
                <a:solidFill>
                  <a:srgbClr val="1955A5"/>
                </a:solidFill>
                <a:effectLst/>
                <a:latin typeface="Georgia" panose="02040502050405020303" pitchFamily="18" charset="0"/>
                <a:hlinkClick r:id="rId3"/>
              </a:rPr>
              <a:t>United Nations International Narcotics Control Board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9371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26C81-9D36-4E5E-8E70-C33225CD5A42}"/>
              </a:ext>
            </a:extLst>
          </p:cNvPr>
          <p:cNvSpPr>
            <a:spLocks noGrp="1"/>
          </p:cNvSpPr>
          <p:nvPr>
            <p:ph type="title"/>
          </p:nvPr>
        </p:nvSpPr>
        <p:spPr/>
        <p:txBody>
          <a:bodyPr/>
          <a:lstStyle/>
          <a:p>
            <a:r>
              <a:rPr lang="en-US" dirty="0"/>
              <a:t>List of Resources:</a:t>
            </a:r>
            <a:br>
              <a:rPr lang="en-US" dirty="0"/>
            </a:br>
            <a:r>
              <a:rPr lang="en-US" dirty="0"/>
              <a:t>County</a:t>
            </a:r>
          </a:p>
        </p:txBody>
      </p:sp>
      <p:sp>
        <p:nvSpPr>
          <p:cNvPr id="3" name="Content Placeholder 2">
            <a:extLst>
              <a:ext uri="{FF2B5EF4-FFF2-40B4-BE49-F238E27FC236}">
                <a16:creationId xmlns:a16="http://schemas.microsoft.com/office/drawing/2014/main" id="{EBA3E968-AA12-4C67-A7D9-30783785149C}"/>
              </a:ext>
            </a:extLst>
          </p:cNvPr>
          <p:cNvSpPr>
            <a:spLocks noGrp="1"/>
          </p:cNvSpPr>
          <p:nvPr>
            <p:ph idx="1"/>
          </p:nvPr>
        </p:nvSpPr>
        <p:spPr/>
        <p:txBody>
          <a:bodyPr>
            <a:normAutofit fontScale="25000" lnSpcReduction="20000"/>
          </a:bodyPr>
          <a:lstStyle/>
          <a:p>
            <a:pPr marL="0" indent="0">
              <a:buNone/>
            </a:pPr>
            <a:r>
              <a:rPr lang="en-US" dirty="0"/>
              <a:t>	</a:t>
            </a:r>
            <a:endParaRPr lang="en-US" sz="4300" dirty="0"/>
          </a:p>
          <a:p>
            <a:r>
              <a:rPr lang="en-US" sz="4800" dirty="0"/>
              <a:t>The Center for Counseling &amp; Wellness – Roberta Bogle, Clinical Director; Ron Bogle, Executive Director</a:t>
            </a:r>
          </a:p>
          <a:p>
            <a:r>
              <a:rPr lang="en-US" sz="4800" dirty="0"/>
              <a:t>Free Ministry Recovery Farm – Jim Boudreau, Founder</a:t>
            </a:r>
          </a:p>
          <a:p>
            <a:r>
              <a:rPr lang="en-US" sz="4800" dirty="0"/>
              <a:t>Horry County Coroner – Robert Edge</a:t>
            </a:r>
          </a:p>
          <a:p>
            <a:r>
              <a:rPr lang="en-US" sz="4800" dirty="0"/>
              <a:t>J. Reuben Long – Chaplain Eddie Hill, Marcus Rhoades</a:t>
            </a:r>
          </a:p>
          <a:p>
            <a:r>
              <a:rPr lang="en-US" sz="4800" dirty="0"/>
              <a:t>Georgetown County Alcohol and Drug Commission – Raphael Smoak</a:t>
            </a:r>
          </a:p>
          <a:p>
            <a:r>
              <a:rPr lang="en-US" sz="4800" dirty="0"/>
              <a:t>Georgetown Sheriff’s Office – Major Staub</a:t>
            </a:r>
          </a:p>
          <a:p>
            <a:r>
              <a:rPr lang="en-US" sz="4800" dirty="0"/>
              <a:t>Greater Love Homes – Shelly </a:t>
            </a:r>
            <a:r>
              <a:rPr lang="en-US" sz="4800" dirty="0" err="1"/>
              <a:t>Waldroup</a:t>
            </a:r>
            <a:r>
              <a:rPr lang="en-US" sz="4800" dirty="0"/>
              <a:t> Gerald, Executive Director and Founder</a:t>
            </a:r>
          </a:p>
          <a:p>
            <a:r>
              <a:rPr lang="en-US" sz="4800" dirty="0"/>
              <a:t>Horry/Georgetown FAVOR – Faces and Voices of Recovery – Dr. Archambeau, Chair</a:t>
            </a:r>
          </a:p>
          <a:p>
            <a:r>
              <a:rPr lang="en-US" sz="4800" dirty="0"/>
              <a:t>Horry County Police Department – Chief Hill</a:t>
            </a:r>
          </a:p>
          <a:p>
            <a:r>
              <a:rPr lang="en-US" sz="4800" dirty="0"/>
              <a:t>Horry County Sherriff’s Department</a:t>
            </a:r>
          </a:p>
          <a:p>
            <a:r>
              <a:rPr lang="en-US" sz="4800" dirty="0"/>
              <a:t>Horry/Georgetown County Drug Court – Candy Strickland</a:t>
            </a:r>
          </a:p>
          <a:p>
            <a:endParaRPr lang="en-US" dirty="0"/>
          </a:p>
          <a:p>
            <a:pPr marL="0" indent="0">
              <a:buNone/>
            </a:pPr>
            <a:r>
              <a:rPr lang="en-US" dirty="0"/>
              <a:t>	</a:t>
            </a:r>
          </a:p>
        </p:txBody>
      </p:sp>
    </p:spTree>
    <p:extLst>
      <p:ext uri="{BB962C8B-B14F-4D97-AF65-F5344CB8AC3E}">
        <p14:creationId xmlns:p14="http://schemas.microsoft.com/office/powerpoint/2010/main" val="4104993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F5045-7114-444D-BF07-9CF02408FE97}"/>
              </a:ext>
            </a:extLst>
          </p:cNvPr>
          <p:cNvSpPr>
            <a:spLocks noGrp="1"/>
          </p:cNvSpPr>
          <p:nvPr>
            <p:ph type="title"/>
          </p:nvPr>
        </p:nvSpPr>
        <p:spPr/>
        <p:txBody>
          <a:bodyPr/>
          <a:lstStyle/>
          <a:p>
            <a:r>
              <a:rPr lang="en-US" dirty="0"/>
              <a:t>List of Resources:</a:t>
            </a:r>
            <a:br>
              <a:rPr lang="en-US" dirty="0"/>
            </a:br>
            <a:r>
              <a:rPr lang="en-US" dirty="0"/>
              <a:t>County (continued)</a:t>
            </a:r>
          </a:p>
        </p:txBody>
      </p:sp>
      <p:sp>
        <p:nvSpPr>
          <p:cNvPr id="3" name="Content Placeholder 2">
            <a:extLst>
              <a:ext uri="{FF2B5EF4-FFF2-40B4-BE49-F238E27FC236}">
                <a16:creationId xmlns:a16="http://schemas.microsoft.com/office/drawing/2014/main" id="{993CA68E-70BF-4F8F-A5AF-39FF2A496F45}"/>
              </a:ext>
            </a:extLst>
          </p:cNvPr>
          <p:cNvSpPr>
            <a:spLocks noGrp="1"/>
          </p:cNvSpPr>
          <p:nvPr>
            <p:ph idx="1"/>
          </p:nvPr>
        </p:nvSpPr>
        <p:spPr/>
        <p:txBody>
          <a:bodyPr>
            <a:normAutofit lnSpcReduction="10000"/>
          </a:bodyPr>
          <a:lstStyle/>
          <a:p>
            <a:pPr marL="0" indent="0">
              <a:buNone/>
            </a:pPr>
            <a:r>
              <a:rPr lang="en-US" dirty="0"/>
              <a:t>	</a:t>
            </a:r>
            <a:endParaRPr lang="en-US" sz="1500" dirty="0"/>
          </a:p>
          <a:p>
            <a:r>
              <a:rPr lang="en-US" sz="1500" dirty="0"/>
              <a:t>New Directions Housing Shelter – William </a:t>
            </a:r>
            <a:r>
              <a:rPr lang="en-US" sz="1500" dirty="0" err="1"/>
              <a:t>Howsare</a:t>
            </a:r>
            <a:r>
              <a:rPr lang="en-US" sz="1500" dirty="0"/>
              <a:t>, Peer Support; Kathy Jenkins, Executive Director</a:t>
            </a:r>
          </a:p>
          <a:p>
            <a:r>
              <a:rPr lang="en-US" sz="1500" dirty="0"/>
              <a:t>Oxford Houses – Jason Brand, Regional Director</a:t>
            </a:r>
          </a:p>
          <a:p>
            <a:r>
              <a:rPr lang="en-US" sz="1500" dirty="0"/>
              <a:t>Recovery Ranch – Christa and Rich Reynolds, Founders</a:t>
            </a:r>
          </a:p>
          <a:p>
            <a:r>
              <a:rPr lang="en-US" sz="1500" dirty="0"/>
              <a:t>Refuge of Hope Recovery House – Dr. Archambeau, Chair</a:t>
            </a:r>
          </a:p>
          <a:p>
            <a:r>
              <a:rPr lang="en-US" sz="1500" dirty="0"/>
              <a:t>RISE – Recognize, Intervene, Support, Enlighten – </a:t>
            </a:r>
            <a:r>
              <a:rPr lang="en-US" sz="1500" dirty="0" err="1"/>
              <a:t>Illyana</a:t>
            </a:r>
            <a:r>
              <a:rPr lang="en-US" sz="1500" dirty="0"/>
              <a:t> and Justin </a:t>
            </a:r>
            <a:r>
              <a:rPr lang="en-US" sz="1500" dirty="0" err="1"/>
              <a:t>Annunziato</a:t>
            </a:r>
            <a:endParaRPr lang="en-US" sz="1500" dirty="0"/>
          </a:p>
          <a:p>
            <a:r>
              <a:rPr lang="en-US" sz="1500" dirty="0"/>
              <a:t>Sea Haven for Youth – Christina Jackson, Executive Director</a:t>
            </a:r>
          </a:p>
          <a:p>
            <a:r>
              <a:rPr lang="en-US" sz="1500" dirty="0"/>
              <a:t>Shoreline Behavioral Health – Charles Bell, Deputy Director</a:t>
            </a:r>
          </a:p>
          <a:p>
            <a:r>
              <a:rPr lang="en-US" sz="1500" dirty="0"/>
              <a:t>Tidelands Health – Dr. Victor Archambeau</a:t>
            </a:r>
          </a:p>
          <a:p>
            <a:r>
              <a:rPr lang="en-US" sz="1500" dirty="0"/>
              <a:t>Voices of Recovery – Denis and Noreen Beck, Founders</a:t>
            </a:r>
          </a:p>
          <a:p>
            <a:r>
              <a:rPr lang="en-US" sz="1500" dirty="0"/>
              <a:t>15</a:t>
            </a:r>
            <a:r>
              <a:rPr lang="en-US" sz="1500" baseline="30000" dirty="0"/>
              <a:t>th</a:t>
            </a:r>
            <a:r>
              <a:rPr lang="en-US" sz="1500" dirty="0"/>
              <a:t> Circuit Solicitor’s Office – J. Richardson</a:t>
            </a:r>
          </a:p>
          <a:p>
            <a:endParaRPr lang="en-US" dirty="0"/>
          </a:p>
          <a:p>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837048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D541-B2BF-41DE-BDAB-4DE9FFD655E8}"/>
              </a:ext>
            </a:extLst>
          </p:cNvPr>
          <p:cNvSpPr>
            <a:spLocks noGrp="1"/>
          </p:cNvSpPr>
          <p:nvPr>
            <p:ph type="title"/>
          </p:nvPr>
        </p:nvSpPr>
        <p:spPr/>
        <p:txBody>
          <a:bodyPr/>
          <a:lstStyle/>
          <a:p>
            <a:r>
              <a:rPr lang="en-US" dirty="0"/>
              <a:t>List of Resources:</a:t>
            </a:r>
            <a:br>
              <a:rPr lang="en-US" dirty="0"/>
            </a:br>
            <a:r>
              <a:rPr lang="en-US" dirty="0"/>
              <a:t>State</a:t>
            </a:r>
            <a:r>
              <a:rPr lang="en-US"/>
              <a:t>, Federal</a:t>
            </a:r>
            <a:endParaRPr lang="en-US" dirty="0"/>
          </a:p>
        </p:txBody>
      </p:sp>
      <p:sp>
        <p:nvSpPr>
          <p:cNvPr id="3" name="Content Placeholder 2">
            <a:extLst>
              <a:ext uri="{FF2B5EF4-FFF2-40B4-BE49-F238E27FC236}">
                <a16:creationId xmlns:a16="http://schemas.microsoft.com/office/drawing/2014/main" id="{C3E37D11-CB19-4757-985F-9F26A82979AB}"/>
              </a:ext>
            </a:extLst>
          </p:cNvPr>
          <p:cNvSpPr>
            <a:spLocks noGrp="1"/>
          </p:cNvSpPr>
          <p:nvPr>
            <p:ph idx="1"/>
          </p:nvPr>
        </p:nvSpPr>
        <p:spPr/>
        <p:txBody>
          <a:bodyPr>
            <a:normAutofit fontScale="85000" lnSpcReduction="20000"/>
          </a:bodyPr>
          <a:lstStyle/>
          <a:p>
            <a:r>
              <a:rPr lang="en-US" dirty="0"/>
              <a:t>STATE </a:t>
            </a:r>
          </a:p>
          <a:p>
            <a:r>
              <a:rPr lang="en-US" dirty="0"/>
              <a:t>DAODAS –Department of Alcohol and Other Drug Abuse Services</a:t>
            </a:r>
          </a:p>
          <a:p>
            <a:endParaRPr lang="en-US" dirty="0"/>
          </a:p>
          <a:p>
            <a:r>
              <a:rPr lang="en-US" dirty="0"/>
              <a:t>FEDERAL </a:t>
            </a:r>
          </a:p>
          <a:p>
            <a:r>
              <a:rPr lang="en-US" dirty="0"/>
              <a:t>ACA – Affordable Care Act </a:t>
            </a:r>
          </a:p>
          <a:p>
            <a:r>
              <a:rPr lang="en-US" dirty="0"/>
              <a:t>CDC – Center for Disease Control</a:t>
            </a:r>
          </a:p>
          <a:p>
            <a:r>
              <a:rPr lang="en-US" dirty="0"/>
              <a:t>HHS – Health and Human Services</a:t>
            </a:r>
          </a:p>
          <a:p>
            <a:r>
              <a:rPr lang="en-US" dirty="0"/>
              <a:t>HRSA – Health Resources and Services Administration (helps underserved areas)</a:t>
            </a:r>
          </a:p>
          <a:p>
            <a:r>
              <a:rPr lang="en-US" dirty="0"/>
              <a:t>NIDA – National Institute on Drug Abuse</a:t>
            </a:r>
          </a:p>
          <a:p>
            <a:r>
              <a:rPr lang="en-US" dirty="0"/>
              <a:t>NIH – National Institute of Health</a:t>
            </a:r>
          </a:p>
          <a:p>
            <a:r>
              <a:rPr lang="en-US" dirty="0"/>
              <a:t>Parity Act – gives mental health and substance abuse treatment parity with medical care</a:t>
            </a:r>
          </a:p>
          <a:p>
            <a:r>
              <a:rPr lang="en-US" dirty="0"/>
              <a:t>SAMHSA – Substance Abuse and Mental Health Services Administration</a:t>
            </a:r>
          </a:p>
          <a:p>
            <a:endParaRPr lang="en-US" dirty="0"/>
          </a:p>
        </p:txBody>
      </p:sp>
    </p:spTree>
    <p:extLst>
      <p:ext uri="{BB962C8B-B14F-4D97-AF65-F5344CB8AC3E}">
        <p14:creationId xmlns:p14="http://schemas.microsoft.com/office/powerpoint/2010/main" val="1487375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384B4-D923-4172-A5FE-EDC7AF041756}"/>
              </a:ext>
            </a:extLst>
          </p:cNvPr>
          <p:cNvSpPr>
            <a:spLocks noGrp="1"/>
          </p:cNvSpPr>
          <p:nvPr>
            <p:ph type="title"/>
          </p:nvPr>
        </p:nvSpPr>
        <p:spPr/>
        <p:txBody>
          <a:bodyPr/>
          <a:lstStyle/>
          <a:p>
            <a:r>
              <a:rPr lang="en-US" dirty="0"/>
              <a:t>Appendix: </a:t>
            </a:r>
            <a:br>
              <a:rPr lang="en-US" dirty="0"/>
            </a:br>
            <a:r>
              <a:rPr lang="en-US" dirty="0"/>
              <a:t>Terms</a:t>
            </a:r>
          </a:p>
        </p:txBody>
      </p:sp>
      <p:sp>
        <p:nvSpPr>
          <p:cNvPr id="3" name="Content Placeholder 2">
            <a:extLst>
              <a:ext uri="{FF2B5EF4-FFF2-40B4-BE49-F238E27FC236}">
                <a16:creationId xmlns:a16="http://schemas.microsoft.com/office/drawing/2014/main" id="{B0E2D694-BABE-4DA6-B6E1-96CACC6A1D1B}"/>
              </a:ext>
            </a:extLst>
          </p:cNvPr>
          <p:cNvSpPr>
            <a:spLocks noGrp="1"/>
          </p:cNvSpPr>
          <p:nvPr>
            <p:ph idx="1"/>
          </p:nvPr>
        </p:nvSpPr>
        <p:spPr/>
        <p:txBody>
          <a:bodyPr>
            <a:normAutofit fontScale="62500" lnSpcReduction="20000"/>
          </a:bodyPr>
          <a:lstStyle/>
          <a:p>
            <a:pPr marL="0" indent="0">
              <a:buNone/>
            </a:pPr>
            <a:r>
              <a:rPr lang="en-US" dirty="0"/>
              <a:t>	</a:t>
            </a:r>
          </a:p>
          <a:p>
            <a:r>
              <a:rPr lang="en-US" dirty="0"/>
              <a:t>Buprenorphine - is an opioid partial agonist; it produces effects such as euphoria or respiratory depression at low to moderate doses; however, these effects are weaker than full opioid agonists such as heroin and methadone</a:t>
            </a:r>
          </a:p>
          <a:p>
            <a:r>
              <a:rPr lang="en-US" dirty="0" err="1"/>
              <a:t>Bunavail</a:t>
            </a:r>
            <a:r>
              <a:rPr lang="en-US" dirty="0"/>
              <a:t> - buprenorphine and naloxone; buccal film</a:t>
            </a:r>
          </a:p>
          <a:p>
            <a:r>
              <a:rPr lang="en-US" dirty="0"/>
              <a:t>MAT – Medication Assisted Treatment</a:t>
            </a:r>
          </a:p>
          <a:p>
            <a:r>
              <a:rPr lang="en-US" dirty="0"/>
              <a:t>Methadone - a medication used to treat Opioid Use Disorder (OUD); full opioid agonist, schedule II controlled medication.</a:t>
            </a:r>
          </a:p>
          <a:p>
            <a:r>
              <a:rPr lang="en-US" dirty="0"/>
              <a:t>Naloxone – an opioid antagonist medication that is used to reverse an opioid overdose.</a:t>
            </a:r>
          </a:p>
          <a:p>
            <a:r>
              <a:rPr lang="en-US" dirty="0"/>
              <a:t>Naltrexone – binds and blocks opioid receptors; is reported to reduce opioid cravings; no abuse and diversion potential</a:t>
            </a:r>
          </a:p>
          <a:p>
            <a:r>
              <a:rPr lang="en-US" dirty="0"/>
              <a:t>Narcan – Brand name for Naloxone</a:t>
            </a:r>
          </a:p>
          <a:p>
            <a:r>
              <a:rPr lang="en-US" dirty="0"/>
              <a:t>Suboxone – Buprenorphine and Naloxone film</a:t>
            </a:r>
          </a:p>
          <a:p>
            <a:r>
              <a:rPr lang="en-US" dirty="0"/>
              <a:t>Subutex – Buprenorphine sublingual tablets</a:t>
            </a:r>
          </a:p>
          <a:p>
            <a:r>
              <a:rPr lang="en-US" dirty="0"/>
              <a:t>Vivitrol – extended release form of Naltrexone</a:t>
            </a:r>
          </a:p>
          <a:p>
            <a:r>
              <a:rPr lang="en-US" dirty="0" err="1"/>
              <a:t>Zubsolv</a:t>
            </a:r>
            <a:r>
              <a:rPr lang="en-US" dirty="0"/>
              <a:t> – Buprenorphine and Naloxone sublingual tablets</a:t>
            </a:r>
          </a:p>
        </p:txBody>
      </p:sp>
    </p:spTree>
    <p:extLst>
      <p:ext uri="{BB962C8B-B14F-4D97-AF65-F5344CB8AC3E}">
        <p14:creationId xmlns:p14="http://schemas.microsoft.com/office/powerpoint/2010/main" val="57984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DE418-4E0A-449B-AE3A-EB50B9C03977}"/>
              </a:ext>
            </a:extLst>
          </p:cNvPr>
          <p:cNvSpPr>
            <a:spLocks noGrp="1"/>
          </p:cNvSpPr>
          <p:nvPr>
            <p:ph type="title"/>
          </p:nvPr>
        </p:nvSpPr>
        <p:spPr/>
        <p:txBody>
          <a:bodyPr>
            <a:normAutofit/>
          </a:bodyPr>
          <a:lstStyle/>
          <a:p>
            <a:r>
              <a:rPr lang="en-US" dirty="0"/>
              <a:t>Ted Talk:</a:t>
            </a:r>
            <a:br>
              <a:rPr lang="en-US" dirty="0"/>
            </a:br>
            <a:r>
              <a:rPr lang="en-US" dirty="0"/>
              <a:t>Travis </a:t>
            </a:r>
            <a:r>
              <a:rPr lang="en-US" dirty="0" err="1"/>
              <a:t>Reider</a:t>
            </a:r>
            <a:r>
              <a:rPr lang="en-US" dirty="0"/>
              <a:t> - A Personal Story </a:t>
            </a:r>
          </a:p>
        </p:txBody>
      </p:sp>
      <p:sp>
        <p:nvSpPr>
          <p:cNvPr id="3" name="Content Placeholder 2">
            <a:extLst>
              <a:ext uri="{FF2B5EF4-FFF2-40B4-BE49-F238E27FC236}">
                <a16:creationId xmlns:a16="http://schemas.microsoft.com/office/drawing/2014/main" id="{428243C3-F742-4B9B-A773-766B32B34056}"/>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13456E07-D200-4C1E-AF67-384BEDE4D6D1}"/>
              </a:ext>
            </a:extLst>
          </p:cNvPr>
          <p:cNvSpPr/>
          <p:nvPr/>
        </p:nvSpPr>
        <p:spPr>
          <a:xfrm>
            <a:off x="3348741" y="3244334"/>
            <a:ext cx="5494517" cy="369332"/>
          </a:xfrm>
          <a:prstGeom prst="rect">
            <a:avLst/>
          </a:prstGeom>
        </p:spPr>
        <p:txBody>
          <a:bodyPr wrap="none">
            <a:spAutoFit/>
          </a:bodyPr>
          <a:lstStyle/>
          <a:p>
            <a:r>
              <a:rPr lang="en-US" dirty="0">
                <a:hlinkClick r:id="rId2"/>
              </a:rPr>
              <a:t>https://www.youtube.com/watch?v=WhpAYw9kCt8</a:t>
            </a:r>
            <a:endParaRPr lang="en-US" dirty="0"/>
          </a:p>
        </p:txBody>
      </p:sp>
    </p:spTree>
    <p:extLst>
      <p:ext uri="{BB962C8B-B14F-4D97-AF65-F5344CB8AC3E}">
        <p14:creationId xmlns:p14="http://schemas.microsoft.com/office/powerpoint/2010/main" val="124351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C9FA-5C48-4FB0-BFD7-076637545EBB}"/>
              </a:ext>
            </a:extLst>
          </p:cNvPr>
          <p:cNvSpPr>
            <a:spLocks noGrp="1"/>
          </p:cNvSpPr>
          <p:nvPr>
            <p:ph type="title"/>
          </p:nvPr>
        </p:nvSpPr>
        <p:spPr/>
        <p:txBody>
          <a:bodyPr/>
          <a:lstStyle/>
          <a:p>
            <a:r>
              <a:rPr lang="en-US" dirty="0"/>
              <a:t>HHS.GOV – </a:t>
            </a:r>
            <a:br>
              <a:rPr lang="en-US" dirty="0"/>
            </a:br>
            <a:r>
              <a:rPr lang="en-US" dirty="0"/>
              <a:t>THE OPIOID EPIDEMIC BY THE NUMBERS</a:t>
            </a:r>
          </a:p>
        </p:txBody>
      </p:sp>
      <p:sp>
        <p:nvSpPr>
          <p:cNvPr id="3" name="Content Placeholder 2">
            <a:extLst>
              <a:ext uri="{FF2B5EF4-FFF2-40B4-BE49-F238E27FC236}">
                <a16:creationId xmlns:a16="http://schemas.microsoft.com/office/drawing/2014/main" id="{D56186E2-33A7-4E9C-A86B-5876382DEEDD}"/>
              </a:ext>
            </a:extLst>
          </p:cNvPr>
          <p:cNvSpPr>
            <a:spLocks noGrp="1"/>
          </p:cNvSpPr>
          <p:nvPr>
            <p:ph idx="1"/>
          </p:nvPr>
        </p:nvSpPr>
        <p:spPr/>
        <p:txBody>
          <a:bodyPr>
            <a:normAutofit fontScale="92500" lnSpcReduction="10000"/>
          </a:bodyPr>
          <a:lstStyle/>
          <a:p>
            <a:pPr marL="0" indent="0">
              <a:buNone/>
            </a:pPr>
            <a:endParaRPr lang="en-US" sz="2400" dirty="0"/>
          </a:p>
          <a:p>
            <a:pPr marL="0" indent="0">
              <a:buNone/>
            </a:pPr>
            <a:r>
              <a:rPr lang="en-US" sz="2400" dirty="0"/>
              <a:t>In the United States in 2018:</a:t>
            </a:r>
          </a:p>
          <a:p>
            <a:r>
              <a:rPr lang="en-US" sz="2400" dirty="0"/>
              <a:t>47,600 people died from overdosing on opioids</a:t>
            </a:r>
          </a:p>
          <a:p>
            <a:r>
              <a:rPr lang="en-US" sz="2400" dirty="0"/>
              <a:t>2.0 million people had an opioid use disorder </a:t>
            </a:r>
          </a:p>
          <a:p>
            <a:r>
              <a:rPr lang="en-US" sz="2400" dirty="0"/>
              <a:t> 81,000 people used heroin for the first time </a:t>
            </a:r>
          </a:p>
          <a:p>
            <a:r>
              <a:rPr lang="en-US" sz="2400" dirty="0"/>
              <a:t> 808,000 people used heroin </a:t>
            </a:r>
          </a:p>
          <a:p>
            <a:endParaRPr lang="en-US" sz="2400" dirty="0"/>
          </a:p>
          <a:p>
            <a:pPr marL="0" indent="0">
              <a:buNone/>
            </a:pPr>
            <a:endParaRPr lang="en-US" sz="2400" dirty="0"/>
          </a:p>
          <a:p>
            <a:pPr marL="0" indent="0">
              <a:buNone/>
            </a:pPr>
            <a:r>
              <a:rPr lang="en-US" sz="1200" dirty="0"/>
              <a:t>Updated October 2019. For more information, visit: http://www.hhs.gov/opioids/</a:t>
            </a:r>
          </a:p>
        </p:txBody>
      </p:sp>
    </p:spTree>
    <p:extLst>
      <p:ext uri="{BB962C8B-B14F-4D97-AF65-F5344CB8AC3E}">
        <p14:creationId xmlns:p14="http://schemas.microsoft.com/office/powerpoint/2010/main" val="143148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FC36-79AB-4AAF-A059-449EE79E26E7}"/>
              </a:ext>
            </a:extLst>
          </p:cNvPr>
          <p:cNvSpPr>
            <a:spLocks noGrp="1"/>
          </p:cNvSpPr>
          <p:nvPr>
            <p:ph type="title"/>
          </p:nvPr>
        </p:nvSpPr>
        <p:spPr/>
        <p:txBody>
          <a:bodyPr>
            <a:normAutofit fontScale="90000"/>
          </a:bodyPr>
          <a:lstStyle/>
          <a:p>
            <a:r>
              <a:rPr lang="en-US" dirty="0"/>
              <a:t>April 2018 NIH launches the H.E.A.L. initiative –Helping to end addiction long-term</a:t>
            </a:r>
          </a:p>
        </p:txBody>
      </p:sp>
      <p:sp>
        <p:nvSpPr>
          <p:cNvPr id="3" name="Content Placeholder 2">
            <a:extLst>
              <a:ext uri="{FF2B5EF4-FFF2-40B4-BE49-F238E27FC236}">
                <a16:creationId xmlns:a16="http://schemas.microsoft.com/office/drawing/2014/main" id="{F3BD7394-9E6E-4AB7-929D-454B06D46355}"/>
              </a:ext>
            </a:extLst>
          </p:cNvPr>
          <p:cNvSpPr>
            <a:spLocks noGrp="1"/>
          </p:cNvSpPr>
          <p:nvPr>
            <p:ph idx="1"/>
          </p:nvPr>
        </p:nvSpPr>
        <p:spPr/>
        <p:txBody>
          <a:bodyPr>
            <a:normAutofit/>
          </a:bodyPr>
          <a:lstStyle/>
          <a:p>
            <a:endParaRPr lang="en-US" dirty="0"/>
          </a:p>
          <a:p>
            <a:r>
              <a:rPr lang="en-US" dirty="0"/>
              <a:t>The NIH HEAL </a:t>
            </a:r>
            <a:r>
              <a:rPr lang="en-US" dirty="0" err="1"/>
              <a:t>Initiative</a:t>
            </a:r>
            <a:r>
              <a:rPr lang="en-US" baseline="30000" dirty="0" err="1"/>
              <a:t>SM</a:t>
            </a:r>
            <a:r>
              <a:rPr lang="en-US" dirty="0"/>
              <a:t> is an aggressive, trans-agency effort to speed scientific solutions to stem the national opioid public health crisis. </a:t>
            </a:r>
          </a:p>
          <a:p>
            <a:r>
              <a:rPr lang="en-US" dirty="0"/>
              <a:t>Almost every NIH Institute and Center is accelerating research to address this public health emergency from all angles.</a:t>
            </a:r>
          </a:p>
          <a:p>
            <a:r>
              <a:rPr lang="en-US" dirty="0"/>
              <a:t>The $945 million initiative is funding hundreds of projects nationwide</a:t>
            </a:r>
            <a:r>
              <a:rPr lang="en-US"/>
              <a:t>. </a:t>
            </a:r>
          </a:p>
          <a:p>
            <a:r>
              <a:rPr lang="en-US"/>
              <a:t>Researchers </a:t>
            </a:r>
            <a:r>
              <a:rPr lang="en-US" dirty="0"/>
              <a:t>are taking a variety of approaches to tackle the opioid epidemic through:</a:t>
            </a:r>
          </a:p>
          <a:p>
            <a:pPr lvl="1"/>
            <a:r>
              <a:rPr lang="en-US" dirty="0"/>
              <a:t>Understanding, managing, and treating pain</a:t>
            </a:r>
          </a:p>
          <a:p>
            <a:pPr lvl="1"/>
            <a:r>
              <a:rPr lang="en-US" dirty="0"/>
              <a:t>Improving treatment for opioid misuse and addiction</a:t>
            </a:r>
          </a:p>
          <a:p>
            <a:pPr marL="0" indent="0">
              <a:buNone/>
            </a:pPr>
            <a:endParaRPr lang="en-US" sz="1600" dirty="0"/>
          </a:p>
        </p:txBody>
      </p:sp>
    </p:spTree>
    <p:extLst>
      <p:ext uri="{BB962C8B-B14F-4D97-AF65-F5344CB8AC3E}">
        <p14:creationId xmlns:p14="http://schemas.microsoft.com/office/powerpoint/2010/main" val="2522695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95BE-EB02-42B9-AB47-EF5FBE41E01A}"/>
              </a:ext>
            </a:extLst>
          </p:cNvPr>
          <p:cNvSpPr>
            <a:spLocks noGrp="1"/>
          </p:cNvSpPr>
          <p:nvPr>
            <p:ph type="title"/>
          </p:nvPr>
        </p:nvSpPr>
        <p:spPr/>
        <p:txBody>
          <a:bodyPr>
            <a:normAutofit/>
          </a:bodyPr>
          <a:lstStyle/>
          <a:p>
            <a:r>
              <a:rPr lang="en-US" dirty="0"/>
              <a:t>September 2019 Trump Administration Provides $1.8 Billion in Funding to States</a:t>
            </a:r>
          </a:p>
        </p:txBody>
      </p:sp>
      <p:sp>
        <p:nvSpPr>
          <p:cNvPr id="3" name="Content Placeholder 2">
            <a:extLst>
              <a:ext uri="{FF2B5EF4-FFF2-40B4-BE49-F238E27FC236}">
                <a16:creationId xmlns:a16="http://schemas.microsoft.com/office/drawing/2014/main" id="{9428A787-7079-4C51-A244-AB5373DE1A1C}"/>
              </a:ext>
            </a:extLst>
          </p:cNvPr>
          <p:cNvSpPr>
            <a:spLocks noGrp="1"/>
          </p:cNvSpPr>
          <p:nvPr>
            <p:ph idx="1"/>
          </p:nvPr>
        </p:nvSpPr>
        <p:spPr/>
        <p:txBody>
          <a:bodyPr>
            <a:normAutofit fontScale="92500" lnSpcReduction="20000"/>
          </a:bodyPr>
          <a:lstStyle/>
          <a:p>
            <a:r>
              <a:rPr lang="en-US" dirty="0"/>
              <a:t>The U.S. Department of Health and Human Services (HHS) announced more than $1.8 billion in funding to states to continue efforts to combat the opioid crisis by expanding access to treatment and supporting near real-time data on the drug overdose crisis.</a:t>
            </a:r>
          </a:p>
          <a:p>
            <a:r>
              <a:rPr lang="en-US" dirty="0"/>
              <a:t>The Centers for Disease Control and Prevention announced more than $900 million in new funding for a three-year cooperative agreement with states, territories, and localities to advance the understanding of the opioid overdose epidemic and to scale-up prevention and response activities, releasing $301 million for the first year. </a:t>
            </a:r>
          </a:p>
          <a:p>
            <a:r>
              <a:rPr lang="en-US" dirty="0"/>
              <a:t>The Substance Abuse and Mental Health Services Administration awarded approximately $932 million to all 50 states as part of its State Opioid Response grants. </a:t>
            </a:r>
          </a:p>
          <a:p>
            <a:r>
              <a:rPr lang="en-US" dirty="0"/>
              <a:t>By the end of 2019, HHS will have awarded more than $9 billion in grants to states and local communities to help increase access to treatment and prevention services since the start of the Trump administration.</a:t>
            </a:r>
          </a:p>
          <a:p>
            <a:pPr marL="0" indent="0">
              <a:buNone/>
            </a:pPr>
            <a:endParaRPr lang="en-US" dirty="0"/>
          </a:p>
        </p:txBody>
      </p:sp>
    </p:spTree>
    <p:extLst>
      <p:ext uri="{BB962C8B-B14F-4D97-AF65-F5344CB8AC3E}">
        <p14:creationId xmlns:p14="http://schemas.microsoft.com/office/powerpoint/2010/main" val="667073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5" name="Rectangle 7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Freeform: Shape 9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0CEFCC9-9C6C-4200-9344-76B7CB1D3CED}"/>
              </a:ext>
            </a:extLst>
          </p:cNvPr>
          <p:cNvSpPr>
            <a:spLocks noGrp="1"/>
          </p:cNvSpPr>
          <p:nvPr>
            <p:ph type="title"/>
          </p:nvPr>
        </p:nvSpPr>
        <p:spPr>
          <a:xfrm>
            <a:off x="7181723" y="609600"/>
            <a:ext cx="4512989" cy="2227730"/>
          </a:xfrm>
        </p:spPr>
        <p:txBody>
          <a:bodyPr anchor="ctr">
            <a:normAutofit/>
          </a:bodyPr>
          <a:lstStyle/>
          <a:p>
            <a:endParaRPr lang="en-US">
              <a:solidFill>
                <a:srgbClr val="FFFFFF"/>
              </a:solidFill>
            </a:endParaRPr>
          </a:p>
        </p:txBody>
      </p:sp>
      <p:pic>
        <p:nvPicPr>
          <p:cNvPr id="3074" name="Picture 2" descr="Image result for Addiction images and Quotes">
            <a:hlinkClick r:id="rId2"/>
            <a:extLst>
              <a:ext uri="{FF2B5EF4-FFF2-40B4-BE49-F238E27FC236}">
                <a16:creationId xmlns:a16="http://schemas.microsoft.com/office/drawing/2014/main" id="{F61E9BB1-C996-437A-A6C2-109393AA94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7251" y="1415059"/>
            <a:ext cx="3856774" cy="4116781"/>
          </a:xfrm>
          <a:prstGeom prst="rect">
            <a:avLst/>
          </a:prstGeom>
          <a:noFill/>
          <a:extLst>
            <a:ext uri="{909E8E84-426E-40DD-AFC4-6F175D3DCCD1}">
              <a14:hiddenFill xmlns:a14="http://schemas.microsoft.com/office/drawing/2010/main">
                <a:solidFill>
                  <a:srgbClr val="FFFFFF"/>
                </a:solidFill>
              </a14:hiddenFill>
            </a:ext>
          </a:extLst>
        </p:spPr>
      </p:pic>
      <p:sp>
        <p:nvSpPr>
          <p:cNvPr id="3078" name="Content Placeholder 3077">
            <a:extLst>
              <a:ext uri="{FF2B5EF4-FFF2-40B4-BE49-F238E27FC236}">
                <a16:creationId xmlns:a16="http://schemas.microsoft.com/office/drawing/2014/main" id="{255F268D-911F-4CBD-80FB-625DC92AA55B}"/>
              </a:ext>
            </a:extLst>
          </p:cNvPr>
          <p:cNvSpPr>
            <a:spLocks noGrp="1"/>
          </p:cNvSpPr>
          <p:nvPr>
            <p:ph idx="1"/>
          </p:nvPr>
        </p:nvSpPr>
        <p:spPr>
          <a:xfrm>
            <a:off x="7181725" y="2837329"/>
            <a:ext cx="4512988" cy="3317938"/>
          </a:xfrm>
        </p:spPr>
        <p:txBody>
          <a:bodyPr anchor="t">
            <a:normAutofit/>
          </a:bodyPr>
          <a:lstStyle/>
          <a:p>
            <a:endParaRPr lang="en-US">
              <a:solidFill>
                <a:srgbClr val="FFFFFF"/>
              </a:solidFill>
            </a:endParaRPr>
          </a:p>
        </p:txBody>
      </p:sp>
    </p:spTree>
    <p:extLst>
      <p:ext uri="{BB962C8B-B14F-4D97-AF65-F5344CB8AC3E}">
        <p14:creationId xmlns:p14="http://schemas.microsoft.com/office/powerpoint/2010/main" val="21388962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255</TotalTime>
  <Words>3188</Words>
  <Application>Microsoft Office PowerPoint</Application>
  <PresentationFormat>Widescreen</PresentationFormat>
  <Paragraphs>297</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Georgia</vt:lpstr>
      <vt:lpstr>Trebuchet MS</vt:lpstr>
      <vt:lpstr>Wingdings</vt:lpstr>
      <vt:lpstr>Wingdings 3</vt:lpstr>
      <vt:lpstr>Facet</vt:lpstr>
      <vt:lpstr>The Opioid Epidemic:</vt:lpstr>
      <vt:lpstr>PowerPoint Presentation</vt:lpstr>
      <vt:lpstr>The Crisis Next Door</vt:lpstr>
      <vt:lpstr>The U.S. has 5% of the world population and consumes 80% of the opioid supply</vt:lpstr>
      <vt:lpstr>Ted Talk: Travis Reider - A Personal Story </vt:lpstr>
      <vt:lpstr>HHS.GOV –  THE OPIOID EPIDEMIC BY THE NUMBERS</vt:lpstr>
      <vt:lpstr>April 2018 NIH launches the H.E.A.L. initiative –Helping to end addiction long-term</vt:lpstr>
      <vt:lpstr>September 2019 Trump Administration Provides $1.8 Billion in Funding to States</vt:lpstr>
      <vt:lpstr>PowerPoint Presentation</vt:lpstr>
      <vt:lpstr>D.A.O.D.A.S. - In Horry County South Carolina 2017 </vt:lpstr>
      <vt:lpstr>D.A.O.D.A.S. - In Horry County South Carolina 2018 </vt:lpstr>
      <vt:lpstr>Sun News- February 16, 2020</vt:lpstr>
      <vt:lpstr>July 2019 WMBF –South Carolina ranks as one of the top states for opioid distribution </vt:lpstr>
      <vt:lpstr>PowerPoint Presentation</vt:lpstr>
      <vt:lpstr>A Mother’s Story</vt:lpstr>
      <vt:lpstr>N.I.D.A. -  Addiction is a Disease of the Brain</vt:lpstr>
      <vt:lpstr>The Disease of Addiction</vt:lpstr>
      <vt:lpstr>DSM 5 Definition of Substance Use Disorder</vt:lpstr>
      <vt:lpstr>DSM 5 Definition of Substance Use Disorder</vt:lpstr>
      <vt:lpstr>N.I.D.A.- Components of effective treatment</vt:lpstr>
      <vt:lpstr>N.I.D.A.- Components of effective treatment</vt:lpstr>
      <vt:lpstr>N.I.D.A.-  Components of effective treatment </vt:lpstr>
      <vt:lpstr>A clinician’s perspective of recovery Counselor Carl</vt:lpstr>
      <vt:lpstr>PowerPoint Presentation</vt:lpstr>
      <vt:lpstr>2018 Opioid Study Renee Causey</vt:lpstr>
      <vt:lpstr>Horry/Georgetown  2018 Opioid Study Overview Pgs. 34-37 </vt:lpstr>
      <vt:lpstr>The Center for Counseling &amp; Wellness- A proposal for Horry County</vt:lpstr>
      <vt:lpstr>The Center for Counseling &amp; Wellness- A proposal for recovery in Horry County</vt:lpstr>
      <vt:lpstr>The Center for Counseling &amp; Wellness- A proposal for recovery in Horry County</vt:lpstr>
      <vt:lpstr>Women’s Recovery Center, Xenia, OH A real life example of treatment</vt:lpstr>
      <vt:lpstr>The Center for Counseling &amp; Wellness- A proposal for recovery in Horry County</vt:lpstr>
      <vt:lpstr>N.I.D.A.-  On Incarcertion</vt:lpstr>
      <vt:lpstr>How can we make this happen? The Cost of Treatment: </vt:lpstr>
      <vt:lpstr>So who will pay?</vt:lpstr>
      <vt:lpstr>Get involved</vt:lpstr>
      <vt:lpstr>Attend the Governor’s SC Opioid Summit March 24-25 in Columbia</vt:lpstr>
      <vt:lpstr>Specifically at the local level- Next Steps:</vt:lpstr>
      <vt:lpstr>Go beyond talking about it – Do it!  R.I.S.E. U.P.</vt:lpstr>
      <vt:lpstr>PowerPoint Presentation</vt:lpstr>
      <vt:lpstr>List of Resources: County</vt:lpstr>
      <vt:lpstr>List of Resources: County (continued)</vt:lpstr>
      <vt:lpstr>List of Resources: State, Federal</vt:lpstr>
      <vt:lpstr>Appendix: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Opioid Epidemic:</dc:title>
  <dc:creator>Roberta Bogle</dc:creator>
  <cp:lastModifiedBy>Roberta Bogle</cp:lastModifiedBy>
  <cp:revision>1</cp:revision>
  <dcterms:created xsi:type="dcterms:W3CDTF">2020-03-13T01:50:25Z</dcterms:created>
  <dcterms:modified xsi:type="dcterms:W3CDTF">2020-03-17T09:59:00Z</dcterms:modified>
</cp:coreProperties>
</file>